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89" r:id="rId5"/>
    <p:sldMasterId id="2147483703" r:id="rId6"/>
  </p:sldMasterIdLst>
  <p:notesMasterIdLst>
    <p:notesMasterId r:id="rId78"/>
  </p:notesMasterIdLst>
  <p:sldIdLst>
    <p:sldId id="4554" r:id="rId7"/>
    <p:sldId id="4555" r:id="rId8"/>
    <p:sldId id="745" r:id="rId9"/>
    <p:sldId id="4556" r:id="rId10"/>
    <p:sldId id="677" r:id="rId11"/>
    <p:sldId id="743" r:id="rId12"/>
    <p:sldId id="599" r:id="rId13"/>
    <p:sldId id="665" r:id="rId14"/>
    <p:sldId id="747" r:id="rId15"/>
    <p:sldId id="672" r:id="rId16"/>
    <p:sldId id="4557" r:id="rId17"/>
    <p:sldId id="748" r:id="rId18"/>
    <p:sldId id="750" r:id="rId19"/>
    <p:sldId id="676" r:id="rId20"/>
    <p:sldId id="670" r:id="rId21"/>
    <p:sldId id="3934" r:id="rId22"/>
    <p:sldId id="744" r:id="rId23"/>
    <p:sldId id="4615" r:id="rId24"/>
    <p:sldId id="4634" r:id="rId25"/>
    <p:sldId id="4687" r:id="rId26"/>
    <p:sldId id="4635" r:id="rId27"/>
    <p:sldId id="4702" r:id="rId28"/>
    <p:sldId id="4636" r:id="rId29"/>
    <p:sldId id="4616" r:id="rId30"/>
    <p:sldId id="4618" r:id="rId31"/>
    <p:sldId id="4617" r:id="rId32"/>
    <p:sldId id="4685" r:id="rId33"/>
    <p:sldId id="4682" r:id="rId34"/>
    <p:sldId id="4670" r:id="rId35"/>
    <p:sldId id="4671" r:id="rId36"/>
    <p:sldId id="4553" r:id="rId37"/>
    <p:sldId id="4607" r:id="rId38"/>
    <p:sldId id="4623" r:id="rId39"/>
    <p:sldId id="4703" r:id="rId40"/>
    <p:sldId id="4638" r:id="rId41"/>
    <p:sldId id="4679" r:id="rId42"/>
    <p:sldId id="4686" r:id="rId43"/>
    <p:sldId id="4569" r:id="rId44"/>
    <p:sldId id="4570" r:id="rId45"/>
    <p:sldId id="1151" r:id="rId46"/>
    <p:sldId id="642" r:id="rId47"/>
    <p:sldId id="623" r:id="rId48"/>
    <p:sldId id="4704" r:id="rId49"/>
    <p:sldId id="4705" r:id="rId50"/>
    <p:sldId id="4706" r:id="rId51"/>
    <p:sldId id="4707" r:id="rId52"/>
    <p:sldId id="4708" r:id="rId53"/>
    <p:sldId id="3871" r:id="rId54"/>
    <p:sldId id="4709" r:id="rId55"/>
    <p:sldId id="1017" r:id="rId56"/>
    <p:sldId id="1018" r:id="rId57"/>
    <p:sldId id="1040" r:id="rId58"/>
    <p:sldId id="4710" r:id="rId59"/>
    <p:sldId id="4711" r:id="rId60"/>
    <p:sldId id="4712" r:id="rId61"/>
    <p:sldId id="4713" r:id="rId62"/>
    <p:sldId id="1049" r:id="rId63"/>
    <p:sldId id="598" r:id="rId64"/>
    <p:sldId id="583" r:id="rId65"/>
    <p:sldId id="4624" r:id="rId66"/>
    <p:sldId id="4625" r:id="rId67"/>
    <p:sldId id="4626" r:id="rId68"/>
    <p:sldId id="4627" r:id="rId69"/>
    <p:sldId id="4628" r:id="rId70"/>
    <p:sldId id="4629" r:id="rId71"/>
    <p:sldId id="4630" r:id="rId72"/>
    <p:sldId id="4631" r:id="rId73"/>
    <p:sldId id="4591" r:id="rId74"/>
    <p:sldId id="4592" r:id="rId75"/>
    <p:sldId id="4593" r:id="rId76"/>
    <p:sldId id="4594" r:id="rId77"/>
  </p:sldIdLst>
  <p:sldSz cx="12192000" cy="6858000"/>
  <p:notesSz cx="6858000" cy="9144000"/>
  <p:custDataLst>
    <p:tags r:id="rId7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tur Toczko" initials="AT" lastIdx="1" clrIdx="0">
    <p:extLst>
      <p:ext uri="{19B8F6BF-5375-455C-9EA6-DF929625EA0E}">
        <p15:presenceInfo xmlns:p15="http://schemas.microsoft.com/office/powerpoint/2012/main" userId="2f9dbf9d62d33e1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D85"/>
    <a:srgbClr val="FFCC00"/>
    <a:srgbClr val="CCFF33"/>
    <a:srgbClr val="D86ECC"/>
    <a:srgbClr val="FFE699"/>
    <a:srgbClr val="60A500"/>
    <a:srgbClr val="B4E3FA"/>
    <a:srgbClr val="ED7D31"/>
    <a:srgbClr val="EBDAFE"/>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14F35B-4F14-41AA-BA01-8BB5AA587E53}" v="5" dt="2025-10-14T07:27:06.289"/>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Styl z motywem 1 — Ak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Styl jasny 1 — Ak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Styl jasny 2 — Ak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929F9F4-4A8F-4326-A1B4-22849713DDAB}" styleName="Styl ciemny 1 — Ak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27102A9-8310-4765-A935-A1911B00CA55}" styleName="Styl jasny 1 — Ak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26" y="9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tags" Target="tags/tag1.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commentAuthors" Target="commentAuthor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hyperlink" Target="https://eures.europa.eu/employers_en" TargetMode="External"/><Relationship Id="rId2" Type="http://schemas.openxmlformats.org/officeDocument/2006/relationships/hyperlink" Target="https://europa.eu/eures/eures-core/um/page/registration/empl/main" TargetMode="External"/><Relationship Id="rId1" Type="http://schemas.openxmlformats.org/officeDocument/2006/relationships/hyperlink" Target="https://ecas.ec.europa.eu/cas/login" TargetMode="External"/><Relationship Id="rId4" Type="http://schemas.openxmlformats.org/officeDocument/2006/relationships/hyperlink" Target="https://www.youtube.com/watch?v=uunSE_doenc"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eures.europa.eu/employers_en" TargetMode="External"/><Relationship Id="rId2" Type="http://schemas.openxmlformats.org/officeDocument/2006/relationships/hyperlink" Target="https://europa.eu/eures/eures-core/um/page/registration/empl/main" TargetMode="External"/><Relationship Id="rId1" Type="http://schemas.openxmlformats.org/officeDocument/2006/relationships/hyperlink" Target="https://ecas.ec.europa.eu/cas/login" TargetMode="External"/><Relationship Id="rId4" Type="http://schemas.openxmlformats.org/officeDocument/2006/relationships/hyperlink" Target="https://www.youtube.com/watch?v=uunSE_doenc"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586FE2-64ED-49E0-8B15-44DBEE912FE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CB3360A-9E54-4DF2-8C31-D7764707C080}">
      <dgm:prSet phldrT="[Text]"/>
      <dgm:spPr/>
      <dgm:t>
        <a:bodyPr/>
        <a:lstStyle/>
        <a:p>
          <a:r>
            <a:rPr lang="en-US"/>
            <a:t>Prerequisite</a:t>
          </a:r>
        </a:p>
      </dgm:t>
    </dgm:pt>
    <dgm:pt modelId="{EC445563-9C22-4C21-B80E-5443774C5145}" type="parTrans" cxnId="{F902525F-F8EE-43AD-BD68-94222C98A4F3}">
      <dgm:prSet/>
      <dgm:spPr/>
      <dgm:t>
        <a:bodyPr/>
        <a:lstStyle/>
        <a:p>
          <a:endParaRPr lang="en-US"/>
        </a:p>
      </dgm:t>
    </dgm:pt>
    <dgm:pt modelId="{A6729DFB-C1A8-4F20-A774-E3D7DC9ED0D8}" type="sibTrans" cxnId="{F902525F-F8EE-43AD-BD68-94222C98A4F3}">
      <dgm:prSet/>
      <dgm:spPr/>
      <dgm:t>
        <a:bodyPr/>
        <a:lstStyle/>
        <a:p>
          <a:endParaRPr lang="en-US"/>
        </a:p>
      </dgm:t>
    </dgm:pt>
    <dgm:pt modelId="{86577E11-1C6B-4AA7-A0FA-EB08908693AB}">
      <dgm:prSet phldrT="[Text]"/>
      <dgm:spPr/>
      <dgm:t>
        <a:bodyPr/>
        <a:lstStyle/>
        <a:p>
          <a:endParaRPr lang="en-US">
            <a:solidFill>
              <a:schemeClr val="tx1"/>
            </a:solidFill>
          </a:endParaRPr>
        </a:p>
      </dgm:t>
    </dgm:pt>
    <dgm:pt modelId="{41ED19FD-8754-4834-ABBE-BDB194423691}" type="parTrans" cxnId="{65780D99-EEE9-4211-8A8C-8D3775B91BE8}">
      <dgm:prSet/>
      <dgm:spPr/>
      <dgm:t>
        <a:bodyPr/>
        <a:lstStyle/>
        <a:p>
          <a:endParaRPr lang="en-US"/>
        </a:p>
      </dgm:t>
    </dgm:pt>
    <dgm:pt modelId="{977C76F3-1BF4-4B3A-81E9-1782D46E838F}" type="sibTrans" cxnId="{65780D99-EEE9-4211-8A8C-8D3775B91BE8}">
      <dgm:prSet/>
      <dgm:spPr/>
      <dgm:t>
        <a:bodyPr/>
        <a:lstStyle/>
        <a:p>
          <a:endParaRPr lang="en-US"/>
        </a:p>
      </dgm:t>
    </dgm:pt>
    <dgm:pt modelId="{7BB222B3-2945-4400-847A-50D855693CA2}">
      <dgm:prSet phldrT="[Text]"/>
      <dgm:spPr/>
      <dgm:t>
        <a:bodyPr/>
        <a:lstStyle/>
        <a:p>
          <a:r>
            <a:rPr lang="en-US"/>
            <a:t>Relevant Links</a:t>
          </a:r>
        </a:p>
      </dgm:t>
    </dgm:pt>
    <dgm:pt modelId="{48AAD43C-30DE-4D69-9676-F22091113F7C}" type="parTrans" cxnId="{7139F713-8D12-45CB-9AF2-DC4CD9907B5D}">
      <dgm:prSet/>
      <dgm:spPr/>
      <dgm:t>
        <a:bodyPr/>
        <a:lstStyle/>
        <a:p>
          <a:endParaRPr lang="en-US"/>
        </a:p>
      </dgm:t>
    </dgm:pt>
    <dgm:pt modelId="{081F10AA-DBB3-418D-A0C6-B442517A543E}" type="sibTrans" cxnId="{7139F713-8D12-45CB-9AF2-DC4CD9907B5D}">
      <dgm:prSet/>
      <dgm:spPr/>
      <dgm:t>
        <a:bodyPr/>
        <a:lstStyle/>
        <a:p>
          <a:endParaRPr lang="en-US"/>
        </a:p>
      </dgm:t>
    </dgm:pt>
    <dgm:pt modelId="{194D869E-6F01-41F2-9E22-90A6E3197575}">
      <dgm:prSet phldrT="[Text]"/>
      <dgm:spPr/>
      <dgm:t>
        <a:bodyPr/>
        <a:lstStyle/>
        <a:p>
          <a:endParaRPr lang="en-US" sz="1300" kern="1200"/>
        </a:p>
      </dgm:t>
    </dgm:pt>
    <dgm:pt modelId="{BDC36264-0F24-4838-A4FE-3FE6C0094D0C}" type="parTrans" cxnId="{0BD80537-2692-4D1E-B869-5D49D34AEEAA}">
      <dgm:prSet/>
      <dgm:spPr/>
      <dgm:t>
        <a:bodyPr/>
        <a:lstStyle/>
        <a:p>
          <a:endParaRPr lang="en-US"/>
        </a:p>
      </dgm:t>
    </dgm:pt>
    <dgm:pt modelId="{A0E6BE97-E7DD-4020-A5C0-578B2C0A7DD4}" type="sibTrans" cxnId="{0BD80537-2692-4D1E-B869-5D49D34AEEAA}">
      <dgm:prSet/>
      <dgm:spPr/>
      <dgm:t>
        <a:bodyPr/>
        <a:lstStyle/>
        <a:p>
          <a:endParaRPr lang="en-US"/>
        </a:p>
      </dgm:t>
    </dgm:pt>
    <dgm:pt modelId="{44E10C7A-4AC0-49D9-9B8D-95D73E8F3B20}">
      <dgm:prSet/>
      <dgm:spPr/>
      <dgm:t>
        <a:bodyPr/>
        <a:lstStyle/>
        <a:p>
          <a:r>
            <a:rPr lang="en-US">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EU Login</a:t>
          </a:r>
          <a:endParaRPr lang="en-US">
            <a:solidFill>
              <a:schemeClr val="tx1"/>
            </a:solidFill>
          </a:endParaRPr>
        </a:p>
      </dgm:t>
    </dgm:pt>
    <dgm:pt modelId="{66ECDB89-DD78-497A-A3DA-9B5EEC7A3DBE}" type="parTrans" cxnId="{4A122CEF-C174-4632-ADB0-F8FC1927D98C}">
      <dgm:prSet/>
      <dgm:spPr/>
      <dgm:t>
        <a:bodyPr/>
        <a:lstStyle/>
        <a:p>
          <a:endParaRPr lang="en-US"/>
        </a:p>
      </dgm:t>
    </dgm:pt>
    <dgm:pt modelId="{9C341179-44BD-4057-8430-D171E0D51821}" type="sibTrans" cxnId="{4A122CEF-C174-4632-ADB0-F8FC1927D98C}">
      <dgm:prSet/>
      <dgm:spPr/>
      <dgm:t>
        <a:bodyPr/>
        <a:lstStyle/>
        <a:p>
          <a:endParaRPr lang="en-US"/>
        </a:p>
      </dgm:t>
    </dgm:pt>
    <dgm:pt modelId="{41E87B77-BB02-4B14-9138-FE661BA26A03}">
      <dgm:prSet/>
      <dgm:spPr/>
      <dgm:t>
        <a:bodyPr/>
        <a:lstStyle/>
        <a:p>
          <a:r>
            <a:rPr lang="en-US">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EURES Login as employer </a:t>
          </a:r>
          <a:endParaRPr lang="en-US">
            <a:solidFill>
              <a:schemeClr val="tx1"/>
            </a:solidFill>
          </a:endParaRPr>
        </a:p>
      </dgm:t>
    </dgm:pt>
    <dgm:pt modelId="{31C37849-1451-4CA5-8C2B-92AA1260FB90}" type="parTrans" cxnId="{C243EBE8-32DE-4138-926A-2289E7F5396E}">
      <dgm:prSet/>
      <dgm:spPr/>
      <dgm:t>
        <a:bodyPr/>
        <a:lstStyle/>
        <a:p>
          <a:endParaRPr lang="en-US"/>
        </a:p>
      </dgm:t>
    </dgm:pt>
    <dgm:pt modelId="{420841EF-5F17-42D3-8B78-9418EB0852B1}" type="sibTrans" cxnId="{C243EBE8-32DE-4138-926A-2289E7F5396E}">
      <dgm:prSet/>
      <dgm:spPr/>
      <dgm:t>
        <a:bodyPr/>
        <a:lstStyle/>
        <a:p>
          <a:endParaRPr lang="en-US"/>
        </a:p>
      </dgm:t>
    </dgm:pt>
    <dgm:pt modelId="{471F397C-065D-40A5-9D94-D510B333BF51}">
      <dgm:prSet custT="1"/>
      <dgm:spPr/>
      <dgm:t>
        <a:bodyPr/>
        <a:lstStyle/>
        <a:p>
          <a:r>
            <a:rPr lang="en-US" sz="1800" kern="1200" noProof="0">
              <a:solidFill>
                <a:prstClr val="black"/>
              </a:solidFill>
              <a:latin typeface="Aptos" panose="0211000402020202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https://eures.europa.eu/employers_en</a:t>
          </a:r>
          <a:endParaRPr lang="en-US" sz="1800" kern="1200">
            <a:solidFill>
              <a:prstClr val="black"/>
            </a:solidFill>
            <a:latin typeface="Aptos" panose="02110004020202020204"/>
            <a:ea typeface="+mn-ea"/>
            <a:cs typeface="+mn-cs"/>
          </a:endParaRPr>
        </a:p>
      </dgm:t>
    </dgm:pt>
    <dgm:pt modelId="{A25D639A-AD65-4148-9E0B-5ABA4CFC72F5}" type="parTrans" cxnId="{E79A5034-9FEB-4DB0-88D4-81879A18B6D1}">
      <dgm:prSet/>
      <dgm:spPr/>
      <dgm:t>
        <a:bodyPr/>
        <a:lstStyle/>
        <a:p>
          <a:endParaRPr lang="en-US"/>
        </a:p>
      </dgm:t>
    </dgm:pt>
    <dgm:pt modelId="{3567A2F6-5854-48F0-BDF8-3CE45D2665B2}" type="sibTrans" cxnId="{E79A5034-9FEB-4DB0-88D4-81879A18B6D1}">
      <dgm:prSet/>
      <dgm:spPr/>
      <dgm:t>
        <a:bodyPr/>
        <a:lstStyle/>
        <a:p>
          <a:endParaRPr lang="en-US"/>
        </a:p>
      </dgm:t>
    </dgm:pt>
    <dgm:pt modelId="{A908A471-4930-4912-8787-FF68FD7E527C}">
      <dgm:prSet custT="1"/>
      <dgm:spPr/>
      <dgm:t>
        <a:bodyPr/>
        <a:lstStyle/>
        <a:p>
          <a:endParaRPr lang="en-US" sz="1300" kern="1200">
            <a:solidFill>
              <a:prstClr val="black"/>
            </a:solidFill>
            <a:latin typeface="Aptos" panose="02110004020202020204"/>
            <a:ea typeface="+mn-ea"/>
            <a:cs typeface="+mn-cs"/>
          </a:endParaRPr>
        </a:p>
      </dgm:t>
    </dgm:pt>
    <dgm:pt modelId="{1E0F0CB4-E7D3-42D0-B653-E010ABF74091}" type="parTrans" cxnId="{3FA0CC70-6806-4162-A49D-AADDD491A169}">
      <dgm:prSet/>
      <dgm:spPr/>
      <dgm:t>
        <a:bodyPr/>
        <a:lstStyle/>
        <a:p>
          <a:endParaRPr lang="en-US"/>
        </a:p>
      </dgm:t>
    </dgm:pt>
    <dgm:pt modelId="{7FC94E89-048F-473E-AFD8-C27A9A929A01}" type="sibTrans" cxnId="{3FA0CC70-6806-4162-A49D-AADDD491A169}">
      <dgm:prSet/>
      <dgm:spPr/>
      <dgm:t>
        <a:bodyPr/>
        <a:lstStyle/>
        <a:p>
          <a:endParaRPr lang="en-US"/>
        </a:p>
      </dgm:t>
    </dgm:pt>
    <dgm:pt modelId="{BA8B2227-F1F8-4B7D-BABB-562CE0D2E5A4}">
      <dgm:prSet custT="1"/>
      <dgm:spPr/>
      <dgm:t>
        <a:bodyPr/>
        <a:lstStyle/>
        <a:p>
          <a:r>
            <a:rPr lang="en-US" sz="1800" kern="1200">
              <a:solidFill>
                <a:prstClr val="black"/>
              </a:solidFill>
              <a:latin typeface="Aptos" panose="0211000402020202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EURES Employer Tutorial 2023</a:t>
          </a:r>
          <a:endParaRPr lang="en-US" sz="1800" kern="1200">
            <a:solidFill>
              <a:prstClr val="black"/>
            </a:solidFill>
            <a:latin typeface="Aptos" panose="02110004020202020204"/>
            <a:ea typeface="+mn-ea"/>
            <a:cs typeface="+mn-cs"/>
          </a:endParaRPr>
        </a:p>
      </dgm:t>
    </dgm:pt>
    <dgm:pt modelId="{CAA4AE1C-B5D4-4BF2-9426-800C441677C4}" type="parTrans" cxnId="{F609EA2B-FD0C-4972-9CE5-61483073447B}">
      <dgm:prSet/>
      <dgm:spPr/>
      <dgm:t>
        <a:bodyPr/>
        <a:lstStyle/>
        <a:p>
          <a:endParaRPr lang="en-US"/>
        </a:p>
      </dgm:t>
    </dgm:pt>
    <dgm:pt modelId="{502A7368-C497-4859-99E2-43CAEDD04869}" type="sibTrans" cxnId="{F609EA2B-FD0C-4972-9CE5-61483073447B}">
      <dgm:prSet/>
      <dgm:spPr/>
      <dgm:t>
        <a:bodyPr/>
        <a:lstStyle/>
        <a:p>
          <a:endParaRPr lang="en-US"/>
        </a:p>
      </dgm:t>
    </dgm:pt>
    <dgm:pt modelId="{B74AD979-96CC-46F9-97F9-749B17BA96C5}">
      <dgm:prSet/>
      <dgm:spPr/>
      <dgm:t>
        <a:bodyPr/>
        <a:lstStyle/>
        <a:p>
          <a:endParaRPr lang="en-US">
            <a:solidFill>
              <a:schemeClr val="tx1"/>
            </a:solidFill>
          </a:endParaRPr>
        </a:p>
      </dgm:t>
    </dgm:pt>
    <dgm:pt modelId="{9BBFE7C2-EDA6-48E7-A7BD-C844E6656490}" type="parTrans" cxnId="{6E67077F-3C20-474D-8A39-1A90B2AE7BB5}">
      <dgm:prSet/>
      <dgm:spPr/>
      <dgm:t>
        <a:bodyPr/>
        <a:lstStyle/>
        <a:p>
          <a:endParaRPr lang="en-US"/>
        </a:p>
      </dgm:t>
    </dgm:pt>
    <dgm:pt modelId="{2F77E803-1A5F-4A3B-8112-6937C7EAD99E}" type="sibTrans" cxnId="{6E67077F-3C20-474D-8A39-1A90B2AE7BB5}">
      <dgm:prSet/>
      <dgm:spPr/>
      <dgm:t>
        <a:bodyPr/>
        <a:lstStyle/>
        <a:p>
          <a:endParaRPr lang="en-US"/>
        </a:p>
      </dgm:t>
    </dgm:pt>
    <dgm:pt modelId="{AB961475-EEEF-4B3B-90C6-C9D23B1F26D0}">
      <dgm:prSet custT="1"/>
      <dgm:spPr/>
      <dgm:t>
        <a:bodyPr/>
        <a:lstStyle/>
        <a:p>
          <a:endParaRPr lang="en-US" sz="1800" kern="1200">
            <a:solidFill>
              <a:prstClr val="black"/>
            </a:solidFill>
            <a:latin typeface="Aptos" panose="02110004020202020204"/>
            <a:ea typeface="+mn-ea"/>
            <a:cs typeface="+mn-cs"/>
          </a:endParaRPr>
        </a:p>
      </dgm:t>
    </dgm:pt>
    <dgm:pt modelId="{E3BB435D-7FC1-4DE2-8C5B-E4903B985DB9}" type="parTrans" cxnId="{F0A106E5-2E19-4214-AB40-A1351CE1F82D}">
      <dgm:prSet/>
      <dgm:spPr/>
      <dgm:t>
        <a:bodyPr/>
        <a:lstStyle/>
        <a:p>
          <a:endParaRPr lang="en-US"/>
        </a:p>
      </dgm:t>
    </dgm:pt>
    <dgm:pt modelId="{D859BCF3-52E2-4518-B9D2-6D485D9F41C0}" type="sibTrans" cxnId="{F0A106E5-2E19-4214-AB40-A1351CE1F82D}">
      <dgm:prSet/>
      <dgm:spPr/>
      <dgm:t>
        <a:bodyPr/>
        <a:lstStyle/>
        <a:p>
          <a:endParaRPr lang="en-US"/>
        </a:p>
      </dgm:t>
    </dgm:pt>
    <dgm:pt modelId="{654859A1-4BE0-4665-BF27-B9CD5D36D308}" type="pres">
      <dgm:prSet presAssocID="{E3586FE2-64ED-49E0-8B15-44DBEE912FEC}" presName="Name0" presStyleCnt="0">
        <dgm:presLayoutVars>
          <dgm:dir/>
          <dgm:animLvl val="lvl"/>
          <dgm:resizeHandles val="exact"/>
        </dgm:presLayoutVars>
      </dgm:prSet>
      <dgm:spPr/>
    </dgm:pt>
    <dgm:pt modelId="{1E9980E6-7DCB-4657-8BD9-D5010D41ED0B}" type="pres">
      <dgm:prSet presAssocID="{DCB3360A-9E54-4DF2-8C31-D7764707C080}" presName="linNode" presStyleCnt="0"/>
      <dgm:spPr/>
    </dgm:pt>
    <dgm:pt modelId="{122DA69B-4819-4BD3-8C06-D1B5D571589A}" type="pres">
      <dgm:prSet presAssocID="{DCB3360A-9E54-4DF2-8C31-D7764707C080}" presName="parentText" presStyleLbl="node1" presStyleIdx="0" presStyleCnt="2">
        <dgm:presLayoutVars>
          <dgm:chMax val="1"/>
          <dgm:bulletEnabled val="1"/>
        </dgm:presLayoutVars>
      </dgm:prSet>
      <dgm:spPr/>
    </dgm:pt>
    <dgm:pt modelId="{CB9CC081-D577-43C7-A49C-ACB0F816E3DF}" type="pres">
      <dgm:prSet presAssocID="{DCB3360A-9E54-4DF2-8C31-D7764707C080}" presName="descendantText" presStyleLbl="alignAccFollowNode1" presStyleIdx="0" presStyleCnt="2">
        <dgm:presLayoutVars>
          <dgm:bulletEnabled val="1"/>
        </dgm:presLayoutVars>
      </dgm:prSet>
      <dgm:spPr/>
    </dgm:pt>
    <dgm:pt modelId="{99B86943-3E58-46C1-804B-080906A900F7}" type="pres">
      <dgm:prSet presAssocID="{A6729DFB-C1A8-4F20-A774-E3D7DC9ED0D8}" presName="sp" presStyleCnt="0"/>
      <dgm:spPr/>
    </dgm:pt>
    <dgm:pt modelId="{A79B4729-007C-4455-9798-5382DA4B249D}" type="pres">
      <dgm:prSet presAssocID="{7BB222B3-2945-4400-847A-50D855693CA2}" presName="linNode" presStyleCnt="0"/>
      <dgm:spPr/>
    </dgm:pt>
    <dgm:pt modelId="{19459F94-492D-4E8B-B74F-AAA85112AAF9}" type="pres">
      <dgm:prSet presAssocID="{7BB222B3-2945-4400-847A-50D855693CA2}" presName="parentText" presStyleLbl="node1" presStyleIdx="1" presStyleCnt="2">
        <dgm:presLayoutVars>
          <dgm:chMax val="1"/>
          <dgm:bulletEnabled val="1"/>
        </dgm:presLayoutVars>
      </dgm:prSet>
      <dgm:spPr/>
    </dgm:pt>
    <dgm:pt modelId="{6658B6E0-2DBC-4AC0-B094-AE574A0A14C3}" type="pres">
      <dgm:prSet presAssocID="{7BB222B3-2945-4400-847A-50D855693CA2}" presName="descendantText" presStyleLbl="alignAccFollowNode1" presStyleIdx="1" presStyleCnt="2">
        <dgm:presLayoutVars>
          <dgm:bulletEnabled val="1"/>
        </dgm:presLayoutVars>
      </dgm:prSet>
      <dgm:spPr/>
    </dgm:pt>
  </dgm:ptLst>
  <dgm:cxnLst>
    <dgm:cxn modelId="{1C8AEE01-3E63-4490-907A-DF326D44AA71}" type="presOf" srcId="{BA8B2227-F1F8-4B7D-BABB-562CE0D2E5A4}" destId="{6658B6E0-2DBC-4AC0-B094-AE574A0A14C3}" srcOrd="0" destOrd="4" presId="urn:microsoft.com/office/officeart/2005/8/layout/vList5"/>
    <dgm:cxn modelId="{2C17E706-7AAB-48BD-9294-3EE1118301AD}" type="presOf" srcId="{41E87B77-BB02-4B14-9138-FE661BA26A03}" destId="{CB9CC081-D577-43C7-A49C-ACB0F816E3DF}" srcOrd="0" destOrd="3" presId="urn:microsoft.com/office/officeart/2005/8/layout/vList5"/>
    <dgm:cxn modelId="{7139F713-8D12-45CB-9AF2-DC4CD9907B5D}" srcId="{E3586FE2-64ED-49E0-8B15-44DBEE912FEC}" destId="{7BB222B3-2945-4400-847A-50D855693CA2}" srcOrd="1" destOrd="0" parTransId="{48AAD43C-30DE-4D69-9676-F22091113F7C}" sibTransId="{081F10AA-DBB3-418D-A0C6-B442517A543E}"/>
    <dgm:cxn modelId="{C7E7782B-4592-40D3-8BE4-500EBCBDE6CD}" type="presOf" srcId="{B74AD979-96CC-46F9-97F9-749B17BA96C5}" destId="{CB9CC081-D577-43C7-A49C-ACB0F816E3DF}" srcOrd="0" destOrd="2" presId="urn:microsoft.com/office/officeart/2005/8/layout/vList5"/>
    <dgm:cxn modelId="{F609EA2B-FD0C-4972-9CE5-61483073447B}" srcId="{7BB222B3-2945-4400-847A-50D855693CA2}" destId="{BA8B2227-F1F8-4B7D-BABB-562CE0D2E5A4}" srcOrd="4" destOrd="0" parTransId="{CAA4AE1C-B5D4-4BF2-9426-800C441677C4}" sibTransId="{502A7368-C497-4859-99E2-43CAEDD04869}"/>
    <dgm:cxn modelId="{E79A5034-9FEB-4DB0-88D4-81879A18B6D1}" srcId="{7BB222B3-2945-4400-847A-50D855693CA2}" destId="{471F397C-065D-40A5-9D94-D510B333BF51}" srcOrd="2" destOrd="0" parTransId="{A25D639A-AD65-4148-9E0B-5ABA4CFC72F5}" sibTransId="{3567A2F6-5854-48F0-BDF8-3CE45D2665B2}"/>
    <dgm:cxn modelId="{0BD80537-2692-4D1E-B869-5D49D34AEEAA}" srcId="{7BB222B3-2945-4400-847A-50D855693CA2}" destId="{194D869E-6F01-41F2-9E22-90A6E3197575}" srcOrd="0" destOrd="0" parTransId="{BDC36264-0F24-4838-A4FE-3FE6C0094D0C}" sibTransId="{A0E6BE97-E7DD-4020-A5C0-578B2C0A7DD4}"/>
    <dgm:cxn modelId="{A13E075C-E88B-4470-AEB4-8D019090BAD8}" type="presOf" srcId="{AB961475-EEEF-4B3B-90C6-C9D23B1F26D0}" destId="{6658B6E0-2DBC-4AC0-B094-AE574A0A14C3}" srcOrd="0" destOrd="3" presId="urn:microsoft.com/office/officeart/2005/8/layout/vList5"/>
    <dgm:cxn modelId="{F902525F-F8EE-43AD-BD68-94222C98A4F3}" srcId="{E3586FE2-64ED-49E0-8B15-44DBEE912FEC}" destId="{DCB3360A-9E54-4DF2-8C31-D7764707C080}" srcOrd="0" destOrd="0" parTransId="{EC445563-9C22-4C21-B80E-5443774C5145}" sibTransId="{A6729DFB-C1A8-4F20-A774-E3D7DC9ED0D8}"/>
    <dgm:cxn modelId="{6CB1A246-E9C4-4C24-A109-F8E420874FC7}" type="presOf" srcId="{86577E11-1C6B-4AA7-A0FA-EB08908693AB}" destId="{CB9CC081-D577-43C7-A49C-ACB0F816E3DF}" srcOrd="0" destOrd="0" presId="urn:microsoft.com/office/officeart/2005/8/layout/vList5"/>
    <dgm:cxn modelId="{F8465F6D-2628-4456-B21D-4FF90A90A471}" type="presOf" srcId="{44E10C7A-4AC0-49D9-9B8D-95D73E8F3B20}" destId="{CB9CC081-D577-43C7-A49C-ACB0F816E3DF}" srcOrd="0" destOrd="1" presId="urn:microsoft.com/office/officeart/2005/8/layout/vList5"/>
    <dgm:cxn modelId="{33609650-AA9A-4600-B9CD-55602C74FF9C}" type="presOf" srcId="{7BB222B3-2945-4400-847A-50D855693CA2}" destId="{19459F94-492D-4E8B-B74F-AAA85112AAF9}" srcOrd="0" destOrd="0" presId="urn:microsoft.com/office/officeart/2005/8/layout/vList5"/>
    <dgm:cxn modelId="{3FA0CC70-6806-4162-A49D-AADDD491A169}" srcId="{7BB222B3-2945-4400-847A-50D855693CA2}" destId="{A908A471-4930-4912-8787-FF68FD7E527C}" srcOrd="1" destOrd="0" parTransId="{1E0F0CB4-E7D3-42D0-B653-E010ABF74091}" sibTransId="{7FC94E89-048F-473E-AFD8-C27A9A929A01}"/>
    <dgm:cxn modelId="{4D2FD856-E33A-4B2D-B5E2-A4606E0C7407}" type="presOf" srcId="{E3586FE2-64ED-49E0-8B15-44DBEE912FEC}" destId="{654859A1-4BE0-4665-BF27-B9CD5D36D308}" srcOrd="0" destOrd="0" presId="urn:microsoft.com/office/officeart/2005/8/layout/vList5"/>
    <dgm:cxn modelId="{6E67077F-3C20-474D-8A39-1A90B2AE7BB5}" srcId="{DCB3360A-9E54-4DF2-8C31-D7764707C080}" destId="{B74AD979-96CC-46F9-97F9-749B17BA96C5}" srcOrd="2" destOrd="0" parTransId="{9BBFE7C2-EDA6-48E7-A7BD-C844E6656490}" sibTransId="{2F77E803-1A5F-4A3B-8112-6937C7EAD99E}"/>
    <dgm:cxn modelId="{A6D97B82-DAD6-4900-9F9C-4CC7B8CFF583}" type="presOf" srcId="{194D869E-6F01-41F2-9E22-90A6E3197575}" destId="{6658B6E0-2DBC-4AC0-B094-AE574A0A14C3}" srcOrd="0" destOrd="0" presId="urn:microsoft.com/office/officeart/2005/8/layout/vList5"/>
    <dgm:cxn modelId="{65780D99-EEE9-4211-8A8C-8D3775B91BE8}" srcId="{DCB3360A-9E54-4DF2-8C31-D7764707C080}" destId="{86577E11-1C6B-4AA7-A0FA-EB08908693AB}" srcOrd="0" destOrd="0" parTransId="{41ED19FD-8754-4834-ABBE-BDB194423691}" sibTransId="{977C76F3-1BF4-4B3A-81E9-1782D46E838F}"/>
    <dgm:cxn modelId="{1A4700C3-7EBC-4FF3-B46F-538DC8565357}" type="presOf" srcId="{DCB3360A-9E54-4DF2-8C31-D7764707C080}" destId="{122DA69B-4819-4BD3-8C06-D1B5D571589A}" srcOrd="0" destOrd="0" presId="urn:microsoft.com/office/officeart/2005/8/layout/vList5"/>
    <dgm:cxn modelId="{F11EB0D8-BF41-4C88-A5CC-34AB5B1DBBF3}" type="presOf" srcId="{A908A471-4930-4912-8787-FF68FD7E527C}" destId="{6658B6E0-2DBC-4AC0-B094-AE574A0A14C3}" srcOrd="0" destOrd="1" presId="urn:microsoft.com/office/officeart/2005/8/layout/vList5"/>
    <dgm:cxn modelId="{F0A106E5-2E19-4214-AB40-A1351CE1F82D}" srcId="{7BB222B3-2945-4400-847A-50D855693CA2}" destId="{AB961475-EEEF-4B3B-90C6-C9D23B1F26D0}" srcOrd="3" destOrd="0" parTransId="{E3BB435D-7FC1-4DE2-8C5B-E4903B985DB9}" sibTransId="{D859BCF3-52E2-4518-B9D2-6D485D9F41C0}"/>
    <dgm:cxn modelId="{DA7C80E5-E5CF-40D9-BD5F-7DDFFB90F51F}" type="presOf" srcId="{471F397C-065D-40A5-9D94-D510B333BF51}" destId="{6658B6E0-2DBC-4AC0-B094-AE574A0A14C3}" srcOrd="0" destOrd="2" presId="urn:microsoft.com/office/officeart/2005/8/layout/vList5"/>
    <dgm:cxn modelId="{C243EBE8-32DE-4138-926A-2289E7F5396E}" srcId="{DCB3360A-9E54-4DF2-8C31-D7764707C080}" destId="{41E87B77-BB02-4B14-9138-FE661BA26A03}" srcOrd="3" destOrd="0" parTransId="{31C37849-1451-4CA5-8C2B-92AA1260FB90}" sibTransId="{420841EF-5F17-42D3-8B78-9418EB0852B1}"/>
    <dgm:cxn modelId="{4A122CEF-C174-4632-ADB0-F8FC1927D98C}" srcId="{DCB3360A-9E54-4DF2-8C31-D7764707C080}" destId="{44E10C7A-4AC0-49D9-9B8D-95D73E8F3B20}" srcOrd="1" destOrd="0" parTransId="{66ECDB89-DD78-497A-A3DA-9B5EEC7A3DBE}" sibTransId="{9C341179-44BD-4057-8430-D171E0D51821}"/>
    <dgm:cxn modelId="{B054F1A4-77DC-4D40-99E8-E3F54975AFA7}" type="presParOf" srcId="{654859A1-4BE0-4665-BF27-B9CD5D36D308}" destId="{1E9980E6-7DCB-4657-8BD9-D5010D41ED0B}" srcOrd="0" destOrd="0" presId="urn:microsoft.com/office/officeart/2005/8/layout/vList5"/>
    <dgm:cxn modelId="{E24325ED-FA21-45BC-B4E9-DE61651EBF1E}" type="presParOf" srcId="{1E9980E6-7DCB-4657-8BD9-D5010D41ED0B}" destId="{122DA69B-4819-4BD3-8C06-D1B5D571589A}" srcOrd="0" destOrd="0" presId="urn:microsoft.com/office/officeart/2005/8/layout/vList5"/>
    <dgm:cxn modelId="{906849D9-9AA2-4584-9441-ECC978070039}" type="presParOf" srcId="{1E9980E6-7DCB-4657-8BD9-D5010D41ED0B}" destId="{CB9CC081-D577-43C7-A49C-ACB0F816E3DF}" srcOrd="1" destOrd="0" presId="urn:microsoft.com/office/officeart/2005/8/layout/vList5"/>
    <dgm:cxn modelId="{FF6F264B-3FD6-4FC2-986A-21B93F14BA23}" type="presParOf" srcId="{654859A1-4BE0-4665-BF27-B9CD5D36D308}" destId="{99B86943-3E58-46C1-804B-080906A900F7}" srcOrd="1" destOrd="0" presId="urn:microsoft.com/office/officeart/2005/8/layout/vList5"/>
    <dgm:cxn modelId="{5F8D3666-058A-4FC0-BC64-BAD58E036853}" type="presParOf" srcId="{654859A1-4BE0-4665-BF27-B9CD5D36D308}" destId="{A79B4729-007C-4455-9798-5382DA4B249D}" srcOrd="2" destOrd="0" presId="urn:microsoft.com/office/officeart/2005/8/layout/vList5"/>
    <dgm:cxn modelId="{D5ECAA73-CA1B-4BD0-8406-D64631C4EC4C}" type="presParOf" srcId="{A79B4729-007C-4455-9798-5382DA4B249D}" destId="{19459F94-492D-4E8B-B74F-AAA85112AAF9}" srcOrd="0" destOrd="0" presId="urn:microsoft.com/office/officeart/2005/8/layout/vList5"/>
    <dgm:cxn modelId="{3161EB8A-CBA6-4962-952C-8A6F36DE38B5}" type="presParOf" srcId="{A79B4729-007C-4455-9798-5382DA4B249D}" destId="{6658B6E0-2DBC-4AC0-B094-AE574A0A14C3}"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CC081-D577-43C7-A49C-ACB0F816E3DF}">
      <dsp:nvSpPr>
        <dsp:cNvPr id="0" name=""/>
        <dsp:cNvSpPr/>
      </dsp:nvSpPr>
      <dsp:spPr>
        <a:xfrm rot="5400000">
          <a:off x="2676295" y="-610163"/>
          <a:ext cx="1665916" cy="330282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endParaRPr lang="en-US" sz="2000" kern="1200">
            <a:solidFill>
              <a:schemeClr val="tx1"/>
            </a:solidFill>
          </a:endParaRPr>
        </a:p>
        <a:p>
          <a:pPr marL="228600" lvl="1" indent="-228600" algn="l" defTabSz="889000">
            <a:lnSpc>
              <a:spcPct val="90000"/>
            </a:lnSpc>
            <a:spcBef>
              <a:spcPct val="0"/>
            </a:spcBef>
            <a:spcAft>
              <a:spcPct val="15000"/>
            </a:spcAft>
            <a:buChar char="•"/>
          </a:pPr>
          <a:r>
            <a:rPr lang="en-US" sz="2000" kern="120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EU Login</a:t>
          </a:r>
          <a:endParaRPr lang="en-US" sz="2000" kern="1200">
            <a:solidFill>
              <a:schemeClr val="tx1"/>
            </a:solidFill>
          </a:endParaRPr>
        </a:p>
        <a:p>
          <a:pPr marL="228600" lvl="1" indent="-228600" algn="l" defTabSz="889000">
            <a:lnSpc>
              <a:spcPct val="90000"/>
            </a:lnSpc>
            <a:spcBef>
              <a:spcPct val="0"/>
            </a:spcBef>
            <a:spcAft>
              <a:spcPct val="15000"/>
            </a:spcAft>
            <a:buChar char="•"/>
          </a:pPr>
          <a:endParaRPr lang="en-US" sz="2000" kern="1200">
            <a:solidFill>
              <a:schemeClr val="tx1"/>
            </a:solidFill>
          </a:endParaRPr>
        </a:p>
        <a:p>
          <a:pPr marL="228600" lvl="1" indent="-228600" algn="l" defTabSz="889000">
            <a:lnSpc>
              <a:spcPct val="90000"/>
            </a:lnSpc>
            <a:spcBef>
              <a:spcPct val="0"/>
            </a:spcBef>
            <a:spcAft>
              <a:spcPct val="15000"/>
            </a:spcAft>
            <a:buChar char="•"/>
          </a:pPr>
          <a:r>
            <a:rPr lang="en-US" sz="2000" kern="120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EURES Login as employer </a:t>
          </a:r>
          <a:endParaRPr lang="en-US" sz="2000" kern="1200">
            <a:solidFill>
              <a:schemeClr val="tx1"/>
            </a:solidFill>
          </a:endParaRPr>
        </a:p>
      </dsp:txBody>
      <dsp:txXfrm rot="-5400000">
        <a:off x="1857841" y="289614"/>
        <a:ext cx="3221503" cy="1503270"/>
      </dsp:txXfrm>
    </dsp:sp>
    <dsp:sp modelId="{122DA69B-4819-4BD3-8C06-D1B5D571589A}">
      <dsp:nvSpPr>
        <dsp:cNvPr id="0" name=""/>
        <dsp:cNvSpPr/>
      </dsp:nvSpPr>
      <dsp:spPr>
        <a:xfrm>
          <a:off x="0" y="52"/>
          <a:ext cx="1857840" cy="20823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Prerequisite</a:t>
          </a:r>
        </a:p>
      </dsp:txBody>
      <dsp:txXfrm>
        <a:off x="90692" y="90744"/>
        <a:ext cx="1676456" cy="1901011"/>
      </dsp:txXfrm>
    </dsp:sp>
    <dsp:sp modelId="{6658B6E0-2DBC-4AC0-B094-AE574A0A14C3}">
      <dsp:nvSpPr>
        <dsp:cNvPr id="0" name=""/>
        <dsp:cNvSpPr/>
      </dsp:nvSpPr>
      <dsp:spPr>
        <a:xfrm rot="5400000">
          <a:off x="2676295" y="1576350"/>
          <a:ext cx="1665916" cy="330282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114300" lvl="1" indent="-114300" algn="l" defTabSz="577850">
            <a:lnSpc>
              <a:spcPct val="90000"/>
            </a:lnSpc>
            <a:spcBef>
              <a:spcPct val="0"/>
            </a:spcBef>
            <a:spcAft>
              <a:spcPct val="15000"/>
            </a:spcAft>
            <a:buChar char="•"/>
          </a:pPr>
          <a:endParaRPr lang="en-US" sz="1300" kern="1200"/>
        </a:p>
        <a:p>
          <a:pPr marL="114300" lvl="1" indent="-114300" algn="l" defTabSz="577850">
            <a:lnSpc>
              <a:spcPct val="90000"/>
            </a:lnSpc>
            <a:spcBef>
              <a:spcPct val="0"/>
            </a:spcBef>
            <a:spcAft>
              <a:spcPct val="15000"/>
            </a:spcAft>
            <a:buChar char="•"/>
          </a:pPr>
          <a:endParaRPr lang="en-US" sz="1300" kern="1200">
            <a:solidFill>
              <a:prstClr val="black"/>
            </a:solidFill>
            <a:latin typeface="Aptos" panose="02110004020202020204"/>
            <a:ea typeface="+mn-ea"/>
            <a:cs typeface="+mn-cs"/>
          </a:endParaRPr>
        </a:p>
        <a:p>
          <a:pPr marL="171450" lvl="1" indent="-171450" algn="l" defTabSz="800100">
            <a:lnSpc>
              <a:spcPct val="90000"/>
            </a:lnSpc>
            <a:spcBef>
              <a:spcPct val="0"/>
            </a:spcBef>
            <a:spcAft>
              <a:spcPct val="15000"/>
            </a:spcAft>
            <a:buChar char="•"/>
          </a:pPr>
          <a:r>
            <a:rPr lang="en-US" sz="1800" kern="1200" noProof="0">
              <a:solidFill>
                <a:prstClr val="black"/>
              </a:solidFill>
              <a:latin typeface="Aptos" panose="0211000402020202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https://eures.europa.eu/employers_en</a:t>
          </a:r>
          <a:endParaRPr lang="en-US" sz="1800" kern="1200">
            <a:solidFill>
              <a:prstClr val="black"/>
            </a:solidFill>
            <a:latin typeface="Aptos" panose="02110004020202020204"/>
            <a:ea typeface="+mn-ea"/>
            <a:cs typeface="+mn-cs"/>
          </a:endParaRPr>
        </a:p>
        <a:p>
          <a:pPr marL="171450" lvl="1" indent="-171450" algn="l" defTabSz="800100">
            <a:lnSpc>
              <a:spcPct val="90000"/>
            </a:lnSpc>
            <a:spcBef>
              <a:spcPct val="0"/>
            </a:spcBef>
            <a:spcAft>
              <a:spcPct val="15000"/>
            </a:spcAft>
            <a:buChar char="•"/>
          </a:pPr>
          <a:endParaRPr lang="en-US" sz="1800" kern="1200">
            <a:solidFill>
              <a:prstClr val="black"/>
            </a:solidFill>
            <a:latin typeface="Aptos" panose="02110004020202020204"/>
            <a:ea typeface="+mn-ea"/>
            <a:cs typeface="+mn-cs"/>
          </a:endParaRPr>
        </a:p>
        <a:p>
          <a:pPr marL="171450" lvl="1" indent="-171450" algn="l" defTabSz="800100">
            <a:lnSpc>
              <a:spcPct val="90000"/>
            </a:lnSpc>
            <a:spcBef>
              <a:spcPct val="0"/>
            </a:spcBef>
            <a:spcAft>
              <a:spcPct val="15000"/>
            </a:spcAft>
            <a:buChar char="•"/>
          </a:pPr>
          <a:r>
            <a:rPr lang="en-US" sz="1800" kern="1200">
              <a:solidFill>
                <a:prstClr val="black"/>
              </a:solidFill>
              <a:latin typeface="Aptos" panose="0211000402020202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EURES Employer Tutorial 2023</a:t>
          </a:r>
          <a:endParaRPr lang="en-US" sz="1800" kern="1200">
            <a:solidFill>
              <a:prstClr val="black"/>
            </a:solidFill>
            <a:latin typeface="Aptos" panose="02110004020202020204"/>
            <a:ea typeface="+mn-ea"/>
            <a:cs typeface="+mn-cs"/>
          </a:endParaRPr>
        </a:p>
      </dsp:txBody>
      <dsp:txXfrm rot="-5400000">
        <a:off x="1857841" y="2476128"/>
        <a:ext cx="3221503" cy="1503270"/>
      </dsp:txXfrm>
    </dsp:sp>
    <dsp:sp modelId="{19459F94-492D-4E8B-B74F-AAA85112AAF9}">
      <dsp:nvSpPr>
        <dsp:cNvPr id="0" name=""/>
        <dsp:cNvSpPr/>
      </dsp:nvSpPr>
      <dsp:spPr>
        <a:xfrm>
          <a:off x="0" y="2186566"/>
          <a:ext cx="1857840" cy="20823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Relevant Links</a:t>
          </a:r>
        </a:p>
      </dsp:txBody>
      <dsp:txXfrm>
        <a:off x="90692" y="2277258"/>
        <a:ext cx="1676456" cy="19010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1103F-315C-4FA0-9708-2AE2A6ABA97B}" type="datetimeFigureOut">
              <a:rPr lang="en-GB" smtClean="0"/>
              <a:t>14/10/2025</a:t>
            </a:fld>
            <a:endParaRPr lang="en-GB"/>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39A88B-6E89-4FC0-9E3E-78BBA5FFE531}" type="slidenum">
              <a:rPr lang="en-GB" smtClean="0"/>
              <a:t>‹#›</a:t>
            </a:fld>
            <a:endParaRPr lang="en-GB"/>
          </a:p>
        </p:txBody>
      </p:sp>
    </p:spTree>
    <p:extLst>
      <p:ext uri="{BB962C8B-B14F-4D97-AF65-F5344CB8AC3E}">
        <p14:creationId xmlns:p14="http://schemas.microsoft.com/office/powerpoint/2010/main" val="2791302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CCC18-06C4-3371-D1DC-0E17EBE24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CCD14-5B1B-4383-87EC-8E3923340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5A096-E812-5126-335F-2FFDD34A755C}"/>
              </a:ext>
            </a:extLst>
          </p:cNvPr>
          <p:cNvSpPr>
            <a:spLocks noGrp="1"/>
          </p:cNvSpPr>
          <p:nvPr>
            <p:ph type="body" idx="1"/>
          </p:nvPr>
        </p:nvSpPr>
        <p:spPr/>
        <p:txBody>
          <a:bodyPr/>
          <a:lstStyle/>
          <a:p>
            <a:endParaRPr lang="LID4096"/>
          </a:p>
        </p:txBody>
      </p:sp>
      <p:sp>
        <p:nvSpPr>
          <p:cNvPr id="4" name="Slide Number Placeholder 3">
            <a:extLst>
              <a:ext uri="{FF2B5EF4-FFF2-40B4-BE49-F238E27FC236}">
                <a16:creationId xmlns:a16="http://schemas.microsoft.com/office/drawing/2014/main" id="{DF994A07-44C8-B643-9216-AD1D84065099}"/>
              </a:ext>
            </a:extLst>
          </p:cNvPr>
          <p:cNvSpPr>
            <a:spLocks noGrp="1"/>
          </p:cNvSpPr>
          <p:nvPr>
            <p:ph type="sldNum" sz="quarter" idx="5"/>
          </p:nvPr>
        </p:nvSpPr>
        <p:spPr/>
        <p:txBody>
          <a:bodyPr/>
          <a:lstStyle/>
          <a:p>
            <a:fld id="{BE494C18-2C51-4BA3-AF00-5AD2C9894AB0}" type="slidenum">
              <a:rPr lang="LID4096" smtClean="0"/>
              <a:t>2</a:t>
            </a:fld>
            <a:endParaRPr lang="LID4096"/>
          </a:p>
        </p:txBody>
      </p:sp>
    </p:spTree>
    <p:extLst>
      <p:ext uri="{BB962C8B-B14F-4D97-AF65-F5344CB8AC3E}">
        <p14:creationId xmlns:p14="http://schemas.microsoft.com/office/powerpoint/2010/main" val="3122765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83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Europe logo has a hyperlink to the page on “EU rules for working in road transport” add link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055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Europe logo has a hyperlink to the page on “EU rules for working in road transport” add link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35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B7BC3-F49E-DD68-26E6-27D1F172E9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C554E-0A17-2A86-D272-9C885B1E23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44D69E-9864-ECB3-3D7C-B313FE67D21B}"/>
              </a:ext>
            </a:extLst>
          </p:cNvPr>
          <p:cNvSpPr>
            <a:spLocks noGrp="1"/>
          </p:cNvSpPr>
          <p:nvPr>
            <p:ph type="body" idx="1"/>
          </p:nvPr>
        </p:nvSpPr>
        <p:spPr/>
        <p:txBody>
          <a:bodyPr/>
          <a:lstStyle/>
          <a:p>
            <a:r>
              <a:rPr lang="en-US"/>
              <a:t>Your Europe logo has a hyperlink to the page on “EU rules for working in road transport” add link </a:t>
            </a:r>
          </a:p>
        </p:txBody>
      </p:sp>
      <p:sp>
        <p:nvSpPr>
          <p:cNvPr id="4" name="Slide Number Placeholder 3">
            <a:extLst>
              <a:ext uri="{FF2B5EF4-FFF2-40B4-BE49-F238E27FC236}">
                <a16:creationId xmlns:a16="http://schemas.microsoft.com/office/drawing/2014/main" id="{E48F65E3-F72F-F000-4004-2A778D8EA7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63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94C18-2C51-4BA3-AF00-5AD2C9894AB0}" type="slidenum">
              <a:rPr kumimoji="0" lang="LID4096"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LID4096"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1381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41FE2-D4B7-3BFE-80F4-14BF6F422399}"/>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04772FA4-1895-A583-3959-3BEFE96A53A9}"/>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892C4002-0D8E-4252-0B77-98E8F1C073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670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68DF0-7FA1-E96B-4F4D-C5B0950438FC}"/>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F05793B8-412D-DAA6-9D3B-E21E3359BE38}"/>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3965FC31-8C27-E9A4-EAAF-341C2350B5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532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278CA-C5BC-1F8B-ACF4-F05B71500B77}"/>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029ABD1E-5EA4-A1A1-3711-8F339D82F73E}"/>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3A9C760D-99DE-3650-30AF-9144D982CEB4}"/>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EC1377A4-5AF1-AEC2-BCA1-ECBD61AFC0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4019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FA88A-7EC1-5DA0-5B8E-12515EE27E3D}"/>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74495AD9-095F-6D24-1112-0479A2C4A81D}"/>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076B87E7-3200-DCB6-D6E9-398AD05D82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564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221BC-7F00-64E0-3CB3-0AA426079EE5}"/>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265B725A-9F11-A93E-73BE-0B83E6C72F53}"/>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37216426-3D13-F4C0-7706-15039A29CF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69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D8B88-4E74-3AF8-CE51-086A5AD92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151B0-5F28-7C40-A44C-A7F782047E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989832-968B-2F08-54C3-CA5EDECE227A}"/>
              </a:ext>
            </a:extLst>
          </p:cNvPr>
          <p:cNvSpPr>
            <a:spLocks noGrp="1"/>
          </p:cNvSpPr>
          <p:nvPr>
            <p:ph type="body" idx="1"/>
          </p:nvPr>
        </p:nvSpPr>
        <p:spPr/>
        <p:txBody>
          <a:bodyPr/>
          <a:lstStyle/>
          <a:p>
            <a:endParaRPr lang="LID4096"/>
          </a:p>
        </p:txBody>
      </p:sp>
      <p:sp>
        <p:nvSpPr>
          <p:cNvPr id="4" name="Slide Number Placeholder 3">
            <a:extLst>
              <a:ext uri="{FF2B5EF4-FFF2-40B4-BE49-F238E27FC236}">
                <a16:creationId xmlns:a16="http://schemas.microsoft.com/office/drawing/2014/main" id="{486269E2-3E12-D6B9-B9B2-A2D0AE7188B5}"/>
              </a:ext>
            </a:extLst>
          </p:cNvPr>
          <p:cNvSpPr>
            <a:spLocks noGrp="1"/>
          </p:cNvSpPr>
          <p:nvPr>
            <p:ph type="sldNum" sz="quarter" idx="5"/>
          </p:nvPr>
        </p:nvSpPr>
        <p:spPr/>
        <p:txBody>
          <a:bodyPr/>
          <a:lstStyle/>
          <a:p>
            <a:fld id="{BE494C18-2C51-4BA3-AF00-5AD2C9894AB0}" type="slidenum">
              <a:rPr lang="LID4096" smtClean="0"/>
              <a:t>4</a:t>
            </a:fld>
            <a:endParaRPr lang="LID4096"/>
          </a:p>
        </p:txBody>
      </p:sp>
    </p:spTree>
    <p:extLst>
      <p:ext uri="{BB962C8B-B14F-4D97-AF65-F5344CB8AC3E}">
        <p14:creationId xmlns:p14="http://schemas.microsoft.com/office/powerpoint/2010/main" val="2422317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D9235-7B76-ADB3-7925-D73316E40F93}"/>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0D7BA906-6B33-20D1-C53C-E76F9DA96CF6}"/>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193173C8-1DDA-D4D3-5015-A71472F5A122}"/>
              </a:ext>
            </a:extLst>
          </p:cNvPr>
          <p:cNvSpPr>
            <a:spLocks noGrp="1"/>
          </p:cNvSpPr>
          <p:nvPr>
            <p:ph type="body" idx="1"/>
          </p:nvPr>
        </p:nvSpPr>
        <p:spPr/>
        <p:txBody>
          <a:bodyPr/>
          <a:lstStyle/>
          <a:p>
            <a:pPr algn="just"/>
            <a:br>
              <a:rPr lang="en-US" dirty="0"/>
            </a:br>
            <a:r>
              <a:rPr lang="en-US" sz="1200" i="1" dirty="0"/>
              <a:t>The calculation provided for by Article 7(1) of Regulation No 3820/85 begins at the moment when the driver sets in motion the recording equipment provided for by Regulation No 3821/85 and begins driving. </a:t>
            </a:r>
            <a:endParaRPr lang="en-BE" sz="1200" i="1" dirty="0"/>
          </a:p>
          <a:p>
            <a:pPr algn="just"/>
            <a:endParaRPr lang="en-BE" sz="1200" i="1" dirty="0"/>
          </a:p>
          <a:p>
            <a:pPr algn="just"/>
            <a:r>
              <a:rPr lang="en-US" sz="1200" i="1" dirty="0"/>
              <a:t>where a driver has taken 45 minutes' break, either as a single break or as several breaks of at least 15 minutes during or at the end of a four-and-a-half hour period, the calculation provided for by Article 7(1) of the regulation should begin afresh, without taking into account the driving time and breaks previously completed by the driver.</a:t>
            </a:r>
            <a:endParaRPr lang="en-BE"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ymbol zastępczy numeru slajdu 3">
            <a:extLst>
              <a:ext uri="{FF2B5EF4-FFF2-40B4-BE49-F238E27FC236}">
                <a16:creationId xmlns:a16="http://schemas.microsoft.com/office/drawing/2014/main" id="{6093D6E3-C797-2293-B6AF-EF0B6AAEC4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0820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33B57-5EAA-D023-A795-752706CE0685}"/>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651EDEFB-1B39-875B-88B7-41C08FBF78A3}"/>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94FFB329-1AA1-9C74-CEF2-C5446F322F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ymbol zastępczy numeru slajdu 3">
            <a:extLst>
              <a:ext uri="{FF2B5EF4-FFF2-40B4-BE49-F238E27FC236}">
                <a16:creationId xmlns:a16="http://schemas.microsoft.com/office/drawing/2014/main" id="{257C173D-11AD-3D13-6154-E94FA8ADA2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3639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52030-900C-3526-0DD8-5A8D2A1A68F7}"/>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2BEDCCA5-D3AD-6181-D2D2-D2C142665C43}"/>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0BF0DF17-17E9-1A14-3691-3B3DC0362A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ymbol zastępczy numeru slajdu 3">
            <a:extLst>
              <a:ext uri="{FF2B5EF4-FFF2-40B4-BE49-F238E27FC236}">
                <a16:creationId xmlns:a16="http://schemas.microsoft.com/office/drawing/2014/main" id="{208971B8-2941-1AC8-ED2C-AAF0BD3560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060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92A5E-4C74-9AAC-57CE-06370D8B4FE3}"/>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074E3418-8BA1-A137-D18D-56E12AD13A7A}"/>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D3A4D7BC-A5B0-4D08-1B59-17DF0261DC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IN"/>
            </a:br>
            <a:endParaRPr lang="en-GB"/>
          </a:p>
        </p:txBody>
      </p:sp>
      <p:sp>
        <p:nvSpPr>
          <p:cNvPr id="4" name="Symbol zastępczy numeru slajdu 3">
            <a:extLst>
              <a:ext uri="{FF2B5EF4-FFF2-40B4-BE49-F238E27FC236}">
                <a16:creationId xmlns:a16="http://schemas.microsoft.com/office/drawing/2014/main" id="{4AE4F19B-850A-B623-6AFD-1ED707A785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4075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6E12C-C134-8138-25E1-32CE062BEBEE}"/>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1084B74E-AC11-BB3C-8768-AD3B017E7033}"/>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50936696-CBDF-9AF5-CB45-5527E19001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726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BC6C7-D3DE-2AFB-EC7E-B7CB6E78AF24}"/>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AFA4FA07-0397-3344-5A90-F5183E3461B0}"/>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A1139E94-69B1-A318-2EF9-B661C2D5895E}"/>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A4352655-20EB-CE49-9299-18EB2622CC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F5A65-8DB3-4F78-85C9-6C1446377EC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9115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F7526-8E6B-193D-D0B5-C1DA02DA7CD7}"/>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A817060B-8B90-32BE-D18D-22CA5B739E27}"/>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C29EC4CE-417A-52A7-B611-013E6C07496D}"/>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83BB3007-8D04-DABE-BB50-B80C937CD1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F5A65-8DB3-4F78-85C9-6C1446377EC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0271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0C528-733C-A045-21A6-68D22CDAA31C}"/>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10A4FF5D-F566-B486-7F8C-7366B2B60C44}"/>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4B87A8E0-E2C5-020E-FC73-DDD4B8FEAF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ymbol zastępczy numeru slajdu 3">
            <a:extLst>
              <a:ext uri="{FF2B5EF4-FFF2-40B4-BE49-F238E27FC236}">
                <a16:creationId xmlns:a16="http://schemas.microsoft.com/office/drawing/2014/main" id="{44E242C7-E6EF-96A2-881A-9904AFB0BC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240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4B782-A2E9-87A8-BF4D-D6265F320A50}"/>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045FDE1F-B6DE-07DF-312B-1D860C22897F}"/>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94B80044-8E37-219B-BF35-5AB1D62D94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990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D9ED6-933F-37E9-FFA7-58E3652B18C6}"/>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6DA3EBEC-2AD7-5788-E217-37964E7C2CEB}"/>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9F86CFCA-FC6E-1DF3-8250-A6BB5F7066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BE" altLang="en-US" sz="1200" b="1" dirty="0">
                <a:latin typeface="Arial" panose="020B0604020202020204" pitchFamily="34" charset="0"/>
                <a:cs typeface="Arial" panose="020B0604020202020204" pitchFamily="34" charset="0"/>
              </a:rPr>
              <a:t>Not meeting the conditions is not an infringement in itself. And a driver/company should not be penalized if, for example, the driver drives for 4 hours instead of 3 hours.</a:t>
            </a:r>
            <a:endParaRPr lang="en-GB" alt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600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Available in all EU languages</a:t>
            </a:r>
          </a:p>
          <a:p>
            <a:endParaRPr lang="en-IE"/>
          </a:p>
          <a:p>
            <a:r>
              <a:rPr lang="en-IE"/>
              <a:t>Campaign Materials </a:t>
            </a:r>
          </a:p>
          <a:p>
            <a:r>
              <a:rPr lang="en-IE"/>
              <a:t>Videos</a:t>
            </a:r>
          </a:p>
          <a:p>
            <a:r>
              <a:rPr lang="en-IE"/>
              <a:t>Leaflets</a:t>
            </a:r>
          </a:p>
          <a:p>
            <a:r>
              <a:rPr lang="en-IE"/>
              <a:t>Infographics</a:t>
            </a:r>
          </a:p>
          <a:p>
            <a:r>
              <a:rPr lang="en-IE"/>
              <a:t>Posters</a:t>
            </a:r>
          </a:p>
          <a:p>
            <a:r>
              <a:rPr lang="en-IE"/>
              <a:t>Resources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959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DC0D8-AD0B-F2DF-9A59-BDBEF8C2D931}"/>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2F1ACE02-D19F-4007-9E01-F163053936D1}"/>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3C793391-E5BB-B4AB-F3DB-459C07A85E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ymbol zastępczy numeru slajdu 3">
            <a:extLst>
              <a:ext uri="{FF2B5EF4-FFF2-40B4-BE49-F238E27FC236}">
                <a16:creationId xmlns:a16="http://schemas.microsoft.com/office/drawing/2014/main" id="{57E4F4E2-70BD-A962-C98F-151689851E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384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8FD8C-14D7-1928-CB00-F9914B992578}"/>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827B2359-6400-C99C-8DC7-6924A0AB6180}"/>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39D2B8DC-4615-F6A8-F3B0-FF42B5A5FF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BE" altLang="en-US" sz="1200" b="1" dirty="0">
                <a:latin typeface="Arial" panose="020B0604020202020204" pitchFamily="34" charset="0"/>
                <a:cs typeface="Arial" panose="020B0604020202020204" pitchFamily="34" charset="0"/>
              </a:rPr>
              <a:t>Article 7</a:t>
            </a:r>
          </a:p>
          <a:p>
            <a:pPr marL="0" marR="0" lvl="0" indent="0" algn="l" defTabSz="914400" rtl="0" eaLnBrk="1" fontAlgn="auto" latinLnBrk="0" hangingPunct="1">
              <a:lnSpc>
                <a:spcPct val="100000"/>
              </a:lnSpc>
              <a:spcBef>
                <a:spcPts val="0"/>
              </a:spcBef>
              <a:spcAft>
                <a:spcPts val="0"/>
              </a:spcAft>
              <a:buClrTx/>
              <a:buSzTx/>
              <a:buFontTx/>
              <a:buNone/>
              <a:tabLst/>
              <a:defRPr/>
            </a:pPr>
            <a:r>
              <a:rPr lang="en-BE" altLang="en-US" sz="1200" b="1" dirty="0">
                <a:latin typeface="Arial" panose="020B0604020202020204" pitchFamily="34" charset="0"/>
                <a:cs typeface="Arial" panose="020B0604020202020204" pitchFamily="34" charset="0"/>
              </a:rPr>
              <a:t>Article 8.2a</a:t>
            </a:r>
          </a:p>
          <a:p>
            <a:pPr eaLnBrk="1" hangingPunct="1"/>
            <a:r>
              <a:rPr lang="en-BE" altLang="en-US" sz="1200" b="1" dirty="0">
                <a:latin typeface="Arial" panose="020B0604020202020204" pitchFamily="34" charset="0"/>
                <a:cs typeface="Arial" panose="020B0604020202020204" pitchFamily="34" charset="0"/>
              </a:rPr>
              <a:t>Article 8.6a</a:t>
            </a:r>
            <a:endParaRPr lang="en-US" altLang="en-US" sz="1200" b="1" dirty="0">
              <a:latin typeface="Arial" panose="020B0604020202020204" pitchFamily="34" charset="0"/>
              <a:cs typeface="Arial" panose="020B0604020202020204" pitchFamily="34" charset="0"/>
            </a:endParaRPr>
          </a:p>
          <a:p>
            <a:pPr eaLnBrk="1" hangingPunct="1"/>
            <a:endParaRPr lang="en-BE" altLang="en-US" sz="1200" b="1" dirty="0">
              <a:latin typeface="Arial" panose="020B0604020202020204" pitchFamily="34" charset="0"/>
              <a:cs typeface="Arial" panose="020B0604020202020204" pitchFamily="34" charset="0"/>
            </a:endParaRPr>
          </a:p>
          <a:p>
            <a:pPr eaLnBrk="1" hangingPunct="1"/>
            <a:r>
              <a:rPr kumimoji="0" lang="en-US" sz="1200" b="0" i="1" u="none" strike="noStrike" kern="1200" cap="none" spc="0" normalizeH="0" baseline="0" noProof="0" dirty="0">
                <a:ln>
                  <a:noFill/>
                </a:ln>
                <a:solidFill>
                  <a:srgbClr val="0070C0"/>
                </a:solidFill>
                <a:effectLst/>
                <a:uLnTx/>
                <a:uFillTx/>
                <a:latin typeface="Aptos" panose="02110004020202020204"/>
                <a:ea typeface="+mn-ea"/>
                <a:cs typeface="Arial" panose="020B0604020202020204" pitchFamily="34" charset="0"/>
              </a:rPr>
              <a:t>article 16(4)</a:t>
            </a:r>
            <a:r>
              <a:rPr kumimoji="0" lang="en-BE" sz="1200" b="0" i="1" u="none" strike="noStrike" kern="1200" cap="none" spc="0" normalizeH="0" baseline="0" noProof="0" dirty="0">
                <a:ln>
                  <a:noFill/>
                </a:ln>
                <a:solidFill>
                  <a:srgbClr val="0070C0"/>
                </a:solidFill>
                <a:effectLst/>
                <a:uLnTx/>
                <a:uFillTx/>
                <a:latin typeface="Aptos" panose="02110004020202020204"/>
                <a:ea typeface="+mn-ea"/>
                <a:cs typeface="Arial" panose="020B0604020202020204" pitchFamily="34" charset="0"/>
              </a:rPr>
              <a:t> of </a:t>
            </a:r>
            <a:r>
              <a:rPr kumimoji="0" lang="en-US" sz="1200" b="0" i="1" u="none" strike="noStrike" kern="1200" cap="none" spc="0" normalizeH="0" baseline="0" noProof="0" dirty="0">
                <a:ln>
                  <a:noFill/>
                </a:ln>
                <a:solidFill>
                  <a:srgbClr val="0070C0"/>
                </a:solidFill>
                <a:effectLst/>
                <a:uLnTx/>
                <a:uFillTx/>
                <a:latin typeface="Aptos" panose="02110004020202020204"/>
                <a:ea typeface="+mn-ea"/>
                <a:cs typeface="Arial" panose="020B0604020202020204" pitchFamily="34" charset="0"/>
              </a:rPr>
              <a:t>Regulation (EU) </a:t>
            </a:r>
            <a:r>
              <a:rPr kumimoji="0" lang="en-BE" sz="1200" b="0" i="1" u="none" strike="noStrike" kern="1200" cap="none" spc="0" normalizeH="0" baseline="0" noProof="0" dirty="0">
                <a:ln>
                  <a:noFill/>
                </a:ln>
                <a:solidFill>
                  <a:srgbClr val="0070C0"/>
                </a:solidFill>
                <a:effectLst/>
                <a:uLnTx/>
                <a:uFillTx/>
                <a:latin typeface="Aptos" panose="02110004020202020204"/>
                <a:ea typeface="+mn-ea"/>
                <a:cs typeface="Arial" panose="020B0604020202020204" pitchFamily="34" charset="0"/>
              </a:rPr>
              <a:t>561/2006</a:t>
            </a:r>
            <a:endParaRPr lang="en-BE" alt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024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B8315-4185-ED58-7F9F-03FB87A319B3}"/>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0CCFBB97-DFEA-AAEE-D26F-3207709EBF21}"/>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9DE4636E-E35E-1703-88E0-879A9204AA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70C0"/>
                </a:solidFill>
                <a:effectLst/>
                <a:uLnTx/>
                <a:uFillTx/>
                <a:latin typeface="Aptos" panose="02110004020202020204"/>
                <a:ea typeface="+mn-ea"/>
                <a:cs typeface="Arial" panose="020B0604020202020204" pitchFamily="34" charset="0"/>
              </a:rPr>
              <a:t>article 16(4)</a:t>
            </a:r>
            <a:r>
              <a:rPr kumimoji="0" lang="en-BE" sz="1200" b="0" i="1" u="none" strike="noStrike" kern="1200" cap="none" spc="0" normalizeH="0" baseline="0" noProof="0" dirty="0">
                <a:ln>
                  <a:noFill/>
                </a:ln>
                <a:solidFill>
                  <a:srgbClr val="0070C0"/>
                </a:solidFill>
                <a:effectLst/>
                <a:uLnTx/>
                <a:uFillTx/>
                <a:latin typeface="Aptos" panose="02110004020202020204"/>
                <a:ea typeface="+mn-ea"/>
                <a:cs typeface="Arial" panose="020B0604020202020204" pitchFamily="34" charset="0"/>
              </a:rPr>
              <a:t> of </a:t>
            </a:r>
            <a:r>
              <a:rPr kumimoji="0" lang="en-US" sz="1200" b="0" i="1" u="none" strike="noStrike" kern="1200" cap="none" spc="0" normalizeH="0" baseline="0" noProof="0" dirty="0">
                <a:ln>
                  <a:noFill/>
                </a:ln>
                <a:solidFill>
                  <a:srgbClr val="0070C0"/>
                </a:solidFill>
                <a:effectLst/>
                <a:uLnTx/>
                <a:uFillTx/>
                <a:latin typeface="Aptos" panose="02110004020202020204"/>
                <a:ea typeface="+mn-ea"/>
                <a:cs typeface="Arial" panose="020B0604020202020204" pitchFamily="34" charset="0"/>
              </a:rPr>
              <a:t>Regulation (EU) </a:t>
            </a:r>
            <a:r>
              <a:rPr kumimoji="0" lang="en-BE" sz="1200" b="0" i="1" u="none" strike="noStrike" kern="1200" cap="none" spc="0" normalizeH="0" baseline="0" noProof="0" dirty="0">
                <a:ln>
                  <a:noFill/>
                </a:ln>
                <a:solidFill>
                  <a:srgbClr val="0070C0"/>
                </a:solidFill>
                <a:effectLst/>
                <a:uLnTx/>
                <a:uFillTx/>
                <a:latin typeface="Aptos" panose="02110004020202020204"/>
                <a:ea typeface="+mn-ea"/>
                <a:cs typeface="Arial" panose="020B0604020202020204" pitchFamily="34" charset="0"/>
              </a:rPr>
              <a:t>561/2006</a:t>
            </a:r>
            <a:endParaRPr lang="en-BE" altLang="en-US" sz="1200" b="1" dirty="0">
              <a:latin typeface="Arial" panose="020B0604020202020204" pitchFamily="34" charset="0"/>
              <a:cs typeface="Arial" panose="020B0604020202020204" pitchFamily="34" charset="0"/>
            </a:endParaRPr>
          </a:p>
          <a:p>
            <a:pPr eaLnBrk="1" hangingPunct="1"/>
            <a:endParaRPr lang="en-GB" alt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684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E71E7-E201-6DF4-1DF9-A8C3B4CF67C0}"/>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A8A439B1-C6DF-0D0D-7D05-F767FF674168}"/>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835AA2FB-E0C2-2459-E4CE-89560B7F1D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70C0"/>
                </a:solidFill>
                <a:effectLst/>
                <a:uLnTx/>
                <a:uFillTx/>
                <a:latin typeface="Aptos" panose="02110004020202020204"/>
                <a:ea typeface="+mn-ea"/>
                <a:cs typeface="Arial" panose="020B0604020202020204" pitchFamily="34" charset="0"/>
              </a:rPr>
              <a:t>article 16(4)</a:t>
            </a:r>
            <a:r>
              <a:rPr kumimoji="0" lang="en-BE" sz="1200" b="0" i="1" u="none" strike="noStrike" kern="1200" cap="none" spc="0" normalizeH="0" baseline="0" noProof="0" dirty="0">
                <a:ln>
                  <a:noFill/>
                </a:ln>
                <a:solidFill>
                  <a:srgbClr val="0070C0"/>
                </a:solidFill>
                <a:effectLst/>
                <a:uLnTx/>
                <a:uFillTx/>
                <a:latin typeface="Aptos" panose="02110004020202020204"/>
                <a:ea typeface="+mn-ea"/>
                <a:cs typeface="Arial" panose="020B0604020202020204" pitchFamily="34" charset="0"/>
              </a:rPr>
              <a:t> of </a:t>
            </a:r>
            <a:r>
              <a:rPr kumimoji="0" lang="en-US" sz="1200" b="0" i="1" u="none" strike="noStrike" kern="1200" cap="none" spc="0" normalizeH="0" baseline="0" noProof="0" dirty="0">
                <a:ln>
                  <a:noFill/>
                </a:ln>
                <a:solidFill>
                  <a:srgbClr val="0070C0"/>
                </a:solidFill>
                <a:effectLst/>
                <a:uLnTx/>
                <a:uFillTx/>
                <a:latin typeface="Aptos" panose="02110004020202020204"/>
                <a:ea typeface="+mn-ea"/>
                <a:cs typeface="Arial" panose="020B0604020202020204" pitchFamily="34" charset="0"/>
              </a:rPr>
              <a:t>Regulation (EU) </a:t>
            </a:r>
            <a:r>
              <a:rPr kumimoji="0" lang="en-BE" sz="1200" b="0" i="1" u="none" strike="noStrike" kern="1200" cap="none" spc="0" normalizeH="0" baseline="0" noProof="0" dirty="0">
                <a:ln>
                  <a:noFill/>
                </a:ln>
                <a:solidFill>
                  <a:srgbClr val="0070C0"/>
                </a:solidFill>
                <a:effectLst/>
                <a:uLnTx/>
                <a:uFillTx/>
                <a:latin typeface="Aptos" panose="02110004020202020204"/>
                <a:ea typeface="+mn-ea"/>
                <a:cs typeface="Arial" panose="020B0604020202020204" pitchFamily="34" charset="0"/>
              </a:rPr>
              <a:t>561/2006</a:t>
            </a:r>
            <a:endParaRPr lang="en-BE" altLang="en-US" sz="1200" b="1" dirty="0">
              <a:latin typeface="Arial" panose="020B0604020202020204" pitchFamily="34" charset="0"/>
              <a:cs typeface="Arial" panose="020B0604020202020204" pitchFamily="34" charset="0"/>
            </a:endParaRPr>
          </a:p>
          <a:p>
            <a:pPr eaLnBrk="1" hangingPunct="1"/>
            <a:endParaRPr lang="en-GB" alt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255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E3A8A-BDC5-33E0-8A28-6BA8A0507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E99FA-46BE-C16B-B0A1-97B8689BD1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CE834-62D0-6784-3060-572048ED0B2A}"/>
              </a:ext>
            </a:extLst>
          </p:cNvPr>
          <p:cNvSpPr>
            <a:spLocks noGrp="1"/>
          </p:cNvSpPr>
          <p:nvPr>
            <p:ph type="body" idx="1"/>
          </p:nvPr>
        </p:nvSpPr>
        <p:spPr/>
        <p:txBody>
          <a:bodyPr/>
          <a:lstStyle/>
          <a:p>
            <a:endParaRPr lang="LID4096"/>
          </a:p>
        </p:txBody>
      </p:sp>
      <p:sp>
        <p:nvSpPr>
          <p:cNvPr id="4" name="Slide Number Placeholder 3">
            <a:extLst>
              <a:ext uri="{FF2B5EF4-FFF2-40B4-BE49-F238E27FC236}">
                <a16:creationId xmlns:a16="http://schemas.microsoft.com/office/drawing/2014/main" id="{CAADADF3-08D5-5D59-5BB3-700B83C61D72}"/>
              </a:ext>
            </a:extLst>
          </p:cNvPr>
          <p:cNvSpPr>
            <a:spLocks noGrp="1"/>
          </p:cNvSpPr>
          <p:nvPr>
            <p:ph type="sldNum" sz="quarter" idx="5"/>
          </p:nvPr>
        </p:nvSpPr>
        <p:spPr/>
        <p:txBody>
          <a:bodyPr/>
          <a:lstStyle/>
          <a:p>
            <a:fld id="{BE494C18-2C51-4BA3-AF00-5AD2C9894AB0}" type="slidenum">
              <a:rPr lang="LID4096" smtClean="0"/>
              <a:t>38</a:t>
            </a:fld>
            <a:endParaRPr lang="LID4096"/>
          </a:p>
        </p:txBody>
      </p:sp>
    </p:spTree>
    <p:extLst>
      <p:ext uri="{BB962C8B-B14F-4D97-AF65-F5344CB8AC3E}">
        <p14:creationId xmlns:p14="http://schemas.microsoft.com/office/powerpoint/2010/main" val="190996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A209D-25A4-2A12-DC52-231D4C290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D41BE5-3581-24AA-BA88-53497D0BEA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FAF14-567E-C755-F8E7-3A9086EFFB8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429E404-2DCF-8B0B-2F0C-9BE22DE8AE18}"/>
              </a:ext>
            </a:extLst>
          </p:cNvPr>
          <p:cNvSpPr>
            <a:spLocks noGrp="1"/>
          </p:cNvSpPr>
          <p:nvPr>
            <p:ph type="sldNum" sz="quarter" idx="5"/>
          </p:nvPr>
        </p:nvSpPr>
        <p:spPr/>
        <p:txBody>
          <a:bodyPr/>
          <a:lstStyle/>
          <a:p>
            <a:fld id="{20EB55E5-8ECC-4ABA-A637-E303A103F1A8}" type="slidenum">
              <a:rPr lang="en-BE" smtClean="0"/>
              <a:t>39</a:t>
            </a:fld>
            <a:endParaRPr lang="en-BE"/>
          </a:p>
        </p:txBody>
      </p:sp>
    </p:spTree>
    <p:extLst>
      <p:ext uri="{BB962C8B-B14F-4D97-AF65-F5344CB8AC3E}">
        <p14:creationId xmlns:p14="http://schemas.microsoft.com/office/powerpoint/2010/main" val="41674843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94C18-2C51-4BA3-AF00-5AD2C9894AB0}" type="slidenum">
              <a:rPr kumimoji="0" lang="LID4096"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LID4096"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1381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Before we dive into the details </a:t>
            </a:r>
            <a:r>
              <a:rPr lang="pl-PL" noProof="0" dirty="0"/>
              <a:t>of</a:t>
            </a:r>
            <a:r>
              <a:rPr lang="en-GB" noProof="0" dirty="0"/>
              <a:t> posting of drivers engaged in carriage of passengers, a quick reminder of the general rules of posting drivers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809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t>If a journey with passengers or a load is subject to the obligation to post a driver,</a:t>
            </a:r>
            <a:r>
              <a:rPr lang="pl-PL" sz="2400" b="0" dirty="0"/>
              <a:t> </a:t>
            </a:r>
            <a:r>
              <a:rPr lang="en-GB" sz="2400" b="0" dirty="0"/>
              <a:t>the obligation also occurs during the preceding journey without passengers or a load.</a:t>
            </a:r>
            <a:endParaRPr lang="pl-PL" sz="24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841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60B2B-4343-C545-7993-F6113AC77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9C8CD-3196-60CB-C048-77E977D0D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751CA8-A2D7-E319-AF62-6B7BBB088542}"/>
              </a:ext>
            </a:extLst>
          </p:cNvPr>
          <p:cNvSpPr>
            <a:spLocks noGrp="1"/>
          </p:cNvSpPr>
          <p:nvPr>
            <p:ph type="body" idx="1"/>
          </p:nvPr>
        </p:nvSpPr>
        <p:spPr/>
        <p:txBody>
          <a:bodyPr/>
          <a:lstStyle/>
          <a:p>
            <a:endParaRPr lang="LID4096"/>
          </a:p>
        </p:txBody>
      </p:sp>
      <p:sp>
        <p:nvSpPr>
          <p:cNvPr id="4" name="Slide Number Placeholder 3">
            <a:extLst>
              <a:ext uri="{FF2B5EF4-FFF2-40B4-BE49-F238E27FC236}">
                <a16:creationId xmlns:a16="http://schemas.microsoft.com/office/drawing/2014/main" id="{0FE0E48A-E5A5-914F-6095-421BF8D413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94C18-2C51-4BA3-AF00-5AD2C9894AB0}" type="slidenum">
              <a:rPr kumimoji="0" lang="LID4096"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LID4096"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157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Europe logo has a hyperlink to the page on “EU rules for working in road transport” add link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9096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1C65E-D471-CBCC-1866-64C4F9F0A808}"/>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2DD5574A-9E9C-4C90-BD31-D3ABADC416E9}"/>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57F77017-6593-05A4-27F6-50739BDA2150}"/>
              </a:ext>
            </a:extLst>
          </p:cNvPr>
          <p:cNvSpPr>
            <a:spLocks noGrp="1"/>
          </p:cNvSpPr>
          <p:nvPr>
            <p:ph type="body" idx="1"/>
          </p:nvPr>
        </p:nvSpPr>
        <p:spPr/>
        <p:txBody>
          <a:bodyPr/>
          <a:lstStyle/>
          <a:p>
            <a:r>
              <a:rPr lang="en-GB"/>
              <a:t>Scenario 6</a:t>
            </a:r>
          </a:p>
        </p:txBody>
      </p:sp>
      <p:sp>
        <p:nvSpPr>
          <p:cNvPr id="4" name="Symbol zastępczy numeru slajdu 3">
            <a:extLst>
              <a:ext uri="{FF2B5EF4-FFF2-40B4-BE49-F238E27FC236}">
                <a16:creationId xmlns:a16="http://schemas.microsoft.com/office/drawing/2014/main" id="{06A5F139-70E7-9CBB-DAA1-0CA63C4271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281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1C250-8922-74D2-7C52-3E2CB09BD5C4}"/>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2763947E-D8E4-71DB-C979-FD460617C790}"/>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1EC25F31-77AE-4702-BDB2-9371CFA7C1EC}"/>
              </a:ext>
            </a:extLst>
          </p:cNvPr>
          <p:cNvSpPr>
            <a:spLocks noGrp="1"/>
          </p:cNvSpPr>
          <p:nvPr>
            <p:ph type="body" idx="1"/>
          </p:nvPr>
        </p:nvSpPr>
        <p:spPr/>
        <p:txBody>
          <a:bodyPr/>
          <a:lstStyle/>
          <a:p>
            <a:r>
              <a:rPr lang="en-GB"/>
              <a:t>Scenario 5</a:t>
            </a:r>
          </a:p>
        </p:txBody>
      </p:sp>
      <p:sp>
        <p:nvSpPr>
          <p:cNvPr id="4" name="Symbol zastępczy numeru slajdu 3">
            <a:extLst>
              <a:ext uri="{FF2B5EF4-FFF2-40B4-BE49-F238E27FC236}">
                <a16:creationId xmlns:a16="http://schemas.microsoft.com/office/drawing/2014/main" id="{AD54B55B-8EA2-F6D3-E344-743B91F954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7168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27ECB-B8BB-503E-5D37-CD82050B5072}"/>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6818651D-2CB3-A6D5-E4FD-F7C857B20BB1}"/>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4A919002-DEE9-A393-19CB-E18BAE70BE6E}"/>
              </a:ext>
            </a:extLst>
          </p:cNvPr>
          <p:cNvSpPr>
            <a:spLocks noGrp="1"/>
          </p:cNvSpPr>
          <p:nvPr>
            <p:ph type="body" idx="1"/>
          </p:nvPr>
        </p:nvSpPr>
        <p:spPr/>
        <p:txBody>
          <a:bodyPr/>
          <a:lstStyle/>
          <a:p>
            <a:pPr>
              <a:buNone/>
            </a:pPr>
            <a:r>
              <a:rPr lang="en-GB" sz="2400" dirty="0"/>
              <a:t>This is an occasional round trip for a group of passengers who were pre-arranged and travel together. They are picked up and dropped off in the same location in Germany, which shows the trip is clearly linked to the German market.</a:t>
            </a:r>
          </a:p>
          <a:p>
            <a:r>
              <a:rPr lang="en-GB" sz="2400" dirty="0"/>
              <a:t>Because of this, the driver must follow Germany’s posting rules for the entire trip, including while driving in Belgium and France. The driver is considered to be posted to Germany starting from the moment they cross the Netherlands-Germany border and remains posted to Germany until the passengers are dropped off back in Germany—even during the time spent in Belgium and France.</a:t>
            </a:r>
            <a:endParaRPr lang="en-GB" sz="2400" b="1" dirty="0"/>
          </a:p>
          <a:p>
            <a:endParaRPr lang="en-GB" sz="1600" dirty="0"/>
          </a:p>
        </p:txBody>
      </p:sp>
      <p:sp>
        <p:nvSpPr>
          <p:cNvPr id="4" name="Symbol zastępczy numeru slajdu 3">
            <a:extLst>
              <a:ext uri="{FF2B5EF4-FFF2-40B4-BE49-F238E27FC236}">
                <a16:creationId xmlns:a16="http://schemas.microsoft.com/office/drawing/2014/main" id="{704FEFF8-F82A-B817-FAE3-E29D35FB7D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3332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4E1F3-9D13-E800-912B-60F4AC82AF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C9648-DECC-EFED-670B-7EFFEE2574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EC0E2-AC73-4772-5BCD-407E65ECB875}"/>
              </a:ext>
            </a:extLst>
          </p:cNvPr>
          <p:cNvSpPr>
            <a:spLocks noGrp="1"/>
          </p:cNvSpPr>
          <p:nvPr>
            <p:ph type="body" idx="1"/>
          </p:nvPr>
        </p:nvSpPr>
        <p:spPr/>
        <p:txBody>
          <a:bodyPr/>
          <a:lstStyle/>
          <a:p>
            <a:endParaRPr lang="LID4096"/>
          </a:p>
        </p:txBody>
      </p:sp>
      <p:sp>
        <p:nvSpPr>
          <p:cNvPr id="4" name="Slide Number Placeholder 3">
            <a:extLst>
              <a:ext uri="{FF2B5EF4-FFF2-40B4-BE49-F238E27FC236}">
                <a16:creationId xmlns:a16="http://schemas.microsoft.com/office/drawing/2014/main" id="{DECB6601-7118-F1F2-99E6-181BBF889D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94C18-2C51-4BA3-AF00-5AD2C9894AB0}" type="slidenum">
              <a:rPr kumimoji="0" lang="LID4096"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LID4096"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43679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4A1D5-B8FE-9084-B3AE-AEB314B96B3F}"/>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1F60C8E5-B6DA-5FC4-634D-DC285FD8FFA4}"/>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E03C799B-96C7-544E-8699-35BD2A81479D}"/>
              </a:ext>
            </a:extLst>
          </p:cNvPr>
          <p:cNvSpPr>
            <a:spLocks noGrp="1"/>
          </p:cNvSpPr>
          <p:nvPr>
            <p:ph type="body" idx="1"/>
          </p:nvPr>
        </p:nvSpPr>
        <p:spPr/>
        <p:txBody>
          <a:bodyPr/>
          <a:lstStyle/>
          <a:p>
            <a:r>
              <a:rPr lang="pl-PL" sz="3200" dirty="0"/>
              <a:t>We </a:t>
            </a:r>
            <a:r>
              <a:rPr lang="pl-PL" sz="3200" dirty="0" err="1"/>
              <a:t>assume</a:t>
            </a:r>
            <a:r>
              <a:rPr lang="pl-PL" sz="3200" dirty="0"/>
              <a:t>, </a:t>
            </a:r>
            <a:r>
              <a:rPr lang="pl-PL" sz="3200" dirty="0" err="1"/>
              <a:t>that</a:t>
            </a:r>
            <a:r>
              <a:rPr lang="pl-PL" sz="3200" dirty="0"/>
              <a:t> the operator </a:t>
            </a:r>
            <a:r>
              <a:rPr lang="pl-PL" sz="3200" dirty="0" err="1"/>
              <a:t>is</a:t>
            </a:r>
            <a:r>
              <a:rPr lang="pl-PL" sz="3200" dirty="0"/>
              <a:t> </a:t>
            </a:r>
            <a:r>
              <a:rPr lang="en-GB" sz="3200" dirty="0"/>
              <a:t>making full use of the rights granted by </a:t>
            </a:r>
            <a:r>
              <a:rPr lang="pl-PL" sz="3200" dirty="0"/>
              <a:t>the </a:t>
            </a:r>
            <a:r>
              <a:rPr lang="pl-PL" sz="3200" dirty="0" err="1"/>
              <a:t>authorisation</a:t>
            </a:r>
            <a:r>
              <a:rPr lang="en-GB" sz="3200" dirty="0"/>
              <a:t>.</a:t>
            </a:r>
            <a:endParaRPr lang="pl-PL" sz="3200" dirty="0"/>
          </a:p>
          <a:p>
            <a:r>
              <a:rPr lang="pl-PL" sz="3200" dirty="0" err="1"/>
              <a:t>Roadside</a:t>
            </a:r>
            <a:r>
              <a:rPr lang="pl-PL" sz="3200" dirty="0"/>
              <a:t> - </a:t>
            </a:r>
            <a:r>
              <a:rPr lang="pl-PL" sz="3200" dirty="0" err="1"/>
              <a:t>tickets</a:t>
            </a:r>
            <a:endParaRPr lang="en-GB" sz="3200" dirty="0"/>
          </a:p>
        </p:txBody>
      </p:sp>
      <p:sp>
        <p:nvSpPr>
          <p:cNvPr id="4" name="Symbol zastępczy numeru slajdu 3">
            <a:extLst>
              <a:ext uri="{FF2B5EF4-FFF2-40B4-BE49-F238E27FC236}">
                <a16:creationId xmlns:a16="http://schemas.microsoft.com/office/drawing/2014/main" id="{778DF062-3F7A-C53A-1001-0B45AFE897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5595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8C7D-B9D4-7571-987C-D56886645F51}"/>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DEB15741-0995-43D4-3BF2-F87F35E264AE}"/>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D04EF5E5-3CF0-F4C9-774B-DF6A3635E3C2}"/>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EBF6EB49-FDA2-E0DA-F1A7-4704904D4B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2230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C43F5-C0AD-51F0-4ED4-F56A9BB0CFAC}"/>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A38AA0EE-BD9B-412E-FA04-28D4554A89E4}"/>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32022515-9AE2-75E9-CB69-3584BA39A07E}"/>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6F3CF60A-0237-752F-B8F4-482E81C834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617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595E6-706A-A3FF-5C08-059E945A6E34}"/>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EEB4000A-508A-5186-7B7B-A90EC06986A6}"/>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13E14F8F-6630-E0A9-9F2B-7DAEE0FBAB23}"/>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01A3664F-8371-892F-267C-7223B12E7E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3338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D4A58-55CC-20AE-BCA1-FFB633B581BB}"/>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D2313313-EC4D-475F-A864-D7DEE028F66B}"/>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043C75BF-C1BC-F27C-0D08-EA1696627AC0}"/>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28B5ECB2-66CE-61C0-2AD2-1D3C5135E7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4223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7A701-4FD5-CD15-249D-0E28E3E7CA12}"/>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072A0527-61DD-8690-B37E-911AECB2C7D9}"/>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43ADA51E-17D9-B00C-1083-ECD740F7E548}"/>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012C3075-75B3-6BBA-5EF3-3B5538D9F1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086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Europe logo has a hyperlink to the page on “EU rules for working in road transport” add link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0891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1C294-3978-D7E2-9452-19E28F4C876E}"/>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BE1249F2-6817-BC84-DA16-29FF4C529F28}"/>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C4CECC22-6D1A-F731-824F-811887AD3870}"/>
              </a:ext>
            </a:extLst>
          </p:cNvPr>
          <p:cNvSpPr>
            <a:spLocks noGrp="1"/>
          </p:cNvSpPr>
          <p:nvPr>
            <p:ph type="body" idx="1"/>
          </p:nvPr>
        </p:nvSpPr>
        <p:spPr/>
        <p:txBody>
          <a:bodyPr/>
          <a:lstStyle/>
          <a:p>
            <a:endParaRPr lang="en-GB"/>
          </a:p>
        </p:txBody>
      </p:sp>
      <p:sp>
        <p:nvSpPr>
          <p:cNvPr id="4" name="Symbol zastępczy numeru slajdu 3">
            <a:extLst>
              <a:ext uri="{FF2B5EF4-FFF2-40B4-BE49-F238E27FC236}">
                <a16:creationId xmlns:a16="http://schemas.microsoft.com/office/drawing/2014/main" id="{633CAC02-FF92-BAA8-38A6-6DB279E15F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8406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0B3A0-E549-F145-4145-04BE269692CD}"/>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6F1FAABD-B7F7-E3A1-5F2B-456AE0FA2464}"/>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4F5DB7E9-D12A-ED91-7101-1C278DA3C881}"/>
              </a:ext>
            </a:extLst>
          </p:cNvPr>
          <p:cNvSpPr>
            <a:spLocks noGrp="1"/>
          </p:cNvSpPr>
          <p:nvPr>
            <p:ph type="body" idx="1"/>
          </p:nvPr>
        </p:nvSpPr>
        <p:spPr/>
        <p:txBody>
          <a:bodyPr/>
          <a:lstStyle/>
          <a:p>
            <a:pPr>
              <a:buNone/>
            </a:pPr>
            <a:r>
              <a:rPr lang="en-GB" dirty="0"/>
              <a:t>During a regular passenger transport trip between Hungary and Germany (HU–DE), using a vehicle with a G2V2 tachograph, only the </a:t>
            </a:r>
            <a:r>
              <a:rPr lang="en-GB" b="1" dirty="0"/>
              <a:t>first pick-up and drop-off of passengers</a:t>
            </a:r>
            <a:r>
              <a:rPr lang="en-GB" dirty="0"/>
              <a:t> linked to a cross-trade route (Bratislava–Vienna) does </a:t>
            </a:r>
            <a:r>
              <a:rPr lang="en-GB" b="1" dirty="0"/>
              <a:t>not</a:t>
            </a:r>
            <a:r>
              <a:rPr lang="en-GB" dirty="0"/>
              <a:t> count as a posting situation. This is allowed under the so-called </a:t>
            </a:r>
            <a:r>
              <a:rPr lang="en-GB" b="1" dirty="0"/>
              <a:t>1+1 rule</a:t>
            </a:r>
            <a:r>
              <a:rPr lang="en-GB" dirty="0"/>
              <a:t>.</a:t>
            </a:r>
          </a:p>
          <a:p>
            <a:pPr>
              <a:buNone/>
            </a:pPr>
            <a:r>
              <a:rPr lang="en-GB" dirty="0"/>
              <a:t>However, transporting passengers </a:t>
            </a:r>
            <a:r>
              <a:rPr lang="en-GB" b="1" dirty="0"/>
              <a:t>within the same country</a:t>
            </a:r>
            <a:r>
              <a:rPr lang="en-GB" dirty="0"/>
              <a:t>, such as on the Vienna–Salzburg route, is considered </a:t>
            </a:r>
            <a:r>
              <a:rPr lang="en-GB" b="1" dirty="0"/>
              <a:t>cabotage</a:t>
            </a:r>
            <a:r>
              <a:rPr lang="en-GB" dirty="0"/>
              <a:t>, which </a:t>
            </a:r>
            <a:r>
              <a:rPr lang="en-GB" b="1" dirty="0"/>
              <a:t>always</a:t>
            </a:r>
            <a:r>
              <a:rPr lang="en-GB" dirty="0"/>
              <a:t> counts as a posting situation.</a:t>
            </a:r>
          </a:p>
          <a:p>
            <a:r>
              <a:rPr lang="en-GB" dirty="0"/>
              <a:t>The </a:t>
            </a:r>
            <a:r>
              <a:rPr lang="en-GB" b="1" dirty="0"/>
              <a:t>final leg</a:t>
            </a:r>
            <a:r>
              <a:rPr lang="en-GB" dirty="0"/>
              <a:t> of the journey (Salzburg–Munich) is another </a:t>
            </a:r>
            <a:r>
              <a:rPr lang="en-GB" b="1" dirty="0"/>
              <a:t>cross-trade segment</a:t>
            </a:r>
            <a:r>
              <a:rPr lang="en-GB" dirty="0"/>
              <a:t>, but it goes beyond the allowed exemption limit—so it </a:t>
            </a:r>
            <a:r>
              <a:rPr lang="en-GB" b="1" dirty="0"/>
              <a:t>does</a:t>
            </a:r>
            <a:r>
              <a:rPr lang="en-GB" dirty="0"/>
              <a:t> create a posting situation.</a:t>
            </a:r>
          </a:p>
        </p:txBody>
      </p:sp>
      <p:sp>
        <p:nvSpPr>
          <p:cNvPr id="4" name="Symbol zastępczy numeru slajdu 3">
            <a:extLst>
              <a:ext uri="{FF2B5EF4-FFF2-40B4-BE49-F238E27FC236}">
                <a16:creationId xmlns:a16="http://schemas.microsoft.com/office/drawing/2014/main" id="{5EE8D261-4B57-FD66-3B01-2920A98D9E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0688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D5BBE-1B5B-7328-141D-615AA25E7063}"/>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75F5C690-580C-3C34-1239-F1A63F109BBD}"/>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BC022AA1-9305-3220-E149-B661AE0FFB44}"/>
              </a:ext>
            </a:extLst>
          </p:cNvPr>
          <p:cNvSpPr>
            <a:spLocks noGrp="1"/>
          </p:cNvSpPr>
          <p:nvPr>
            <p:ph type="body" idx="1"/>
          </p:nvPr>
        </p:nvSpPr>
        <p:spPr/>
        <p:txBody>
          <a:bodyPr/>
          <a:lstStyle/>
          <a:p>
            <a:pPr>
              <a:buNone/>
            </a:pPr>
            <a:endParaRPr lang="en-GB" dirty="0"/>
          </a:p>
        </p:txBody>
      </p:sp>
      <p:sp>
        <p:nvSpPr>
          <p:cNvPr id="4" name="Symbol zastępczy numeru slajdu 3">
            <a:extLst>
              <a:ext uri="{FF2B5EF4-FFF2-40B4-BE49-F238E27FC236}">
                <a16:creationId xmlns:a16="http://schemas.microsoft.com/office/drawing/2014/main" id="{66240979-FFE1-545F-312C-21F856EB42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0609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71520-B078-BDFF-EBF3-7AE2B5DFD5D0}"/>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BDEC919B-E026-7787-ADB0-D3305B73EC2E}"/>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D5197DB4-4F53-EF77-035C-1B2EECD4F01E}"/>
              </a:ext>
            </a:extLst>
          </p:cNvPr>
          <p:cNvSpPr>
            <a:spLocks noGrp="1"/>
          </p:cNvSpPr>
          <p:nvPr>
            <p:ph type="body" idx="1"/>
          </p:nvPr>
        </p:nvSpPr>
        <p:spPr/>
        <p:txBody>
          <a:bodyPr/>
          <a:lstStyle/>
          <a:p>
            <a:r>
              <a:rPr lang="en-GB" dirty="0"/>
              <a:t>co-responsibility of other than operator entities</a:t>
            </a:r>
          </a:p>
          <a:p>
            <a:r>
              <a:rPr lang="en-GB" dirty="0"/>
              <a:t>in a transport chain who incited or participated in the infringement, such as shippers, forwarders or subcontractors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i="1" dirty="0">
                <a:solidFill>
                  <a:srgbClr val="000000"/>
                </a:solidFill>
                <a:effectLst/>
                <a:latin typeface="Times New Roman" panose="02020603050405020304" pitchFamily="18" charset="0"/>
              </a:rPr>
              <a:t>Source: </a:t>
            </a:r>
            <a:r>
              <a:rPr lang="en-GB" sz="1200" i="1" dirty="0">
                <a:solidFill>
                  <a:srgbClr val="000000"/>
                </a:solidFill>
                <a:effectLst/>
                <a:latin typeface="Times New Roman" panose="02020603050405020304" pitchFamily="18" charset="0"/>
              </a:rPr>
              <a:t>COMMISSION</a:t>
            </a:r>
            <a:r>
              <a:rPr lang="pl-PL" sz="1200" i="1" dirty="0">
                <a:solidFill>
                  <a:srgbClr val="000000"/>
                </a:solidFill>
                <a:effectLst/>
                <a:latin typeface="Times New Roman" panose="02020603050405020304" pitchFamily="18" charset="0"/>
              </a:rPr>
              <a:t> </a:t>
            </a:r>
            <a:r>
              <a:rPr lang="en-GB" sz="1200" i="1" dirty="0">
                <a:solidFill>
                  <a:srgbClr val="000000"/>
                </a:solidFill>
                <a:effectLst/>
                <a:latin typeface="Times New Roman" panose="02020603050405020304" pitchFamily="18" charset="0"/>
              </a:rPr>
              <a:t>REGULATION (EU) 2016/403</a:t>
            </a:r>
            <a:endParaRPr lang="pl-PL" sz="1200" i="1"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Each Member State decides individually on type and amount of sanctions.</a:t>
            </a:r>
            <a:r>
              <a:rPr lang="pl-PL" sz="1200" i="1" dirty="0"/>
              <a:t> </a:t>
            </a:r>
            <a:r>
              <a:rPr lang="en-GB" sz="1200" i="1" dirty="0"/>
              <a:t>Sanctions apply to consignors and freight forwarders as well as to contractors and subcontractors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t>WORKERS ENTITLEMENTS</a:t>
            </a:r>
          </a:p>
          <a:p>
            <a:endParaRPr lang="en-GB" dirty="0"/>
          </a:p>
        </p:txBody>
      </p:sp>
      <p:sp>
        <p:nvSpPr>
          <p:cNvPr id="4" name="Symbol zastępczy numeru slajdu 3">
            <a:extLst>
              <a:ext uri="{FF2B5EF4-FFF2-40B4-BE49-F238E27FC236}">
                <a16:creationId xmlns:a16="http://schemas.microsoft.com/office/drawing/2014/main" id="{816DECC6-8B92-278A-9D71-3DA02DAC1C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500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i="0" kern="100" dirty="0">
                <a:effectLst/>
                <a:latin typeface="Calibri" panose="020F0502020204030204" pitchFamily="34" charset="0"/>
                <a:ea typeface="Calibri" panose="020F0502020204030204" pitchFamily="34" charset="0"/>
                <a:cs typeface="Arial" panose="020B0604020202020204" pitchFamily="34" charset="0"/>
              </a:rPr>
              <a:t>ALL EU LANGUAGES</a:t>
            </a:r>
            <a:endParaRPr lang="en-GB" sz="1200" i="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8E2DB-139E-4481-915C-160A96B88E1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2185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EC5F8-1E98-3DB0-2AAC-AD351EE5B6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1F7AF-1208-0B89-2127-71E340DC156F}"/>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E6AFE599-B874-35DF-85D6-AD211C5B91BF}"/>
              </a:ext>
            </a:extLst>
          </p:cNvPr>
          <p:cNvSpPr>
            <a:spLocks noGrp="1"/>
          </p:cNvSpPr>
          <p:nvPr>
            <p:ph type="sldNum" sz="quarter" idx="5"/>
          </p:nvPr>
        </p:nvSpPr>
        <p:spPr/>
        <p:txBody>
          <a:bodyPr/>
          <a:lstStyle/>
          <a:p>
            <a:fld id="{5EBE9814-69C6-400D-8960-B9274F57924C}" type="slidenum">
              <a:rPr lang="en-US" smtClean="0"/>
              <a:t>60</a:t>
            </a:fld>
            <a:endParaRPr lang="en-US"/>
          </a:p>
        </p:txBody>
      </p:sp>
      <p:sp>
        <p:nvSpPr>
          <p:cNvPr id="3" name="Notes Placeholder 2">
            <a:extLst>
              <a:ext uri="{FF2B5EF4-FFF2-40B4-BE49-F238E27FC236}">
                <a16:creationId xmlns:a16="http://schemas.microsoft.com/office/drawing/2014/main" id="{DC87EE7F-4212-FB69-D69C-78B46BC903A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9871938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518E8E-B3AF-46A6-8F06-21B4C56A8F40}" type="slidenum">
              <a:rPr lang="en-GB" smtClean="0"/>
              <a:t>61</a:t>
            </a:fld>
            <a:endParaRPr lang="en-GB"/>
          </a:p>
        </p:txBody>
      </p:sp>
    </p:spTree>
    <p:extLst>
      <p:ext uri="{BB962C8B-B14F-4D97-AF65-F5344CB8AC3E}">
        <p14:creationId xmlns:p14="http://schemas.microsoft.com/office/powerpoint/2010/main" val="5459469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03B2E-DBA8-F531-91FB-1A4811EE7D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57B916-BE7C-A5B5-1867-44FFE637F4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0EDC42-4EE7-B7C7-A5CC-B094CF4B105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701E4C5-5143-FFFC-4563-3F39E070997B}"/>
              </a:ext>
            </a:extLst>
          </p:cNvPr>
          <p:cNvSpPr>
            <a:spLocks noGrp="1"/>
          </p:cNvSpPr>
          <p:nvPr>
            <p:ph type="sldNum" sz="quarter" idx="5"/>
          </p:nvPr>
        </p:nvSpPr>
        <p:spPr/>
        <p:txBody>
          <a:bodyPr/>
          <a:lstStyle/>
          <a:p>
            <a:fld id="{2F518E8E-B3AF-46A6-8F06-21B4C56A8F40}" type="slidenum">
              <a:rPr lang="en-GB" smtClean="0"/>
              <a:t>62</a:t>
            </a:fld>
            <a:endParaRPr lang="en-GB"/>
          </a:p>
        </p:txBody>
      </p:sp>
    </p:spTree>
    <p:extLst>
      <p:ext uri="{BB962C8B-B14F-4D97-AF65-F5344CB8AC3E}">
        <p14:creationId xmlns:p14="http://schemas.microsoft.com/office/powerpoint/2010/main" val="13073402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6A8FE-BD1B-0687-7DCB-EB83D6718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8D567-9152-C944-413D-7B947F2B0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762A1-2C4B-8D38-CF3E-40939A1B54C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56D8DC-7EA0-EA2B-1C4F-5C466BDF416A}"/>
              </a:ext>
            </a:extLst>
          </p:cNvPr>
          <p:cNvSpPr>
            <a:spLocks noGrp="1"/>
          </p:cNvSpPr>
          <p:nvPr>
            <p:ph type="sldNum" sz="quarter" idx="5"/>
          </p:nvPr>
        </p:nvSpPr>
        <p:spPr/>
        <p:txBody>
          <a:bodyPr/>
          <a:lstStyle/>
          <a:p>
            <a:fld id="{2F518E8E-B3AF-46A6-8F06-21B4C56A8F40}" type="slidenum">
              <a:rPr lang="en-GB" smtClean="0"/>
              <a:t>63</a:t>
            </a:fld>
            <a:endParaRPr lang="en-GB"/>
          </a:p>
        </p:txBody>
      </p:sp>
    </p:spTree>
    <p:extLst>
      <p:ext uri="{BB962C8B-B14F-4D97-AF65-F5344CB8AC3E}">
        <p14:creationId xmlns:p14="http://schemas.microsoft.com/office/powerpoint/2010/main" val="12494538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E9326-055C-3B14-E09C-305E2333F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EA22D9-FC16-5D33-F098-8A531A751D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4CD095-21A8-5D5B-6C33-1DAE3BCB89C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E255369-CA60-CF5B-1FCE-FC21A162872F}"/>
              </a:ext>
            </a:extLst>
          </p:cNvPr>
          <p:cNvSpPr>
            <a:spLocks noGrp="1"/>
          </p:cNvSpPr>
          <p:nvPr>
            <p:ph type="sldNum" sz="quarter" idx="5"/>
          </p:nvPr>
        </p:nvSpPr>
        <p:spPr/>
        <p:txBody>
          <a:bodyPr/>
          <a:lstStyle/>
          <a:p>
            <a:fld id="{2F518E8E-B3AF-46A6-8F06-21B4C56A8F40}" type="slidenum">
              <a:rPr lang="en-GB" smtClean="0"/>
              <a:t>64</a:t>
            </a:fld>
            <a:endParaRPr lang="en-GB"/>
          </a:p>
        </p:txBody>
      </p:sp>
    </p:spTree>
    <p:extLst>
      <p:ext uri="{BB962C8B-B14F-4D97-AF65-F5344CB8AC3E}">
        <p14:creationId xmlns:p14="http://schemas.microsoft.com/office/powerpoint/2010/main" val="1535486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5056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B4C2C-E64E-ACD7-C8F7-7803232B9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5B39A-5188-1B47-C20B-3FAA54070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DD194-1AF0-41D8-C0CC-FBDBFD36795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EA3F277-F490-EDB8-1030-CAFFD2691BBF}"/>
              </a:ext>
            </a:extLst>
          </p:cNvPr>
          <p:cNvSpPr>
            <a:spLocks noGrp="1"/>
          </p:cNvSpPr>
          <p:nvPr>
            <p:ph type="sldNum" sz="quarter" idx="5"/>
          </p:nvPr>
        </p:nvSpPr>
        <p:spPr/>
        <p:txBody>
          <a:bodyPr/>
          <a:lstStyle/>
          <a:p>
            <a:fld id="{2F518E8E-B3AF-46A6-8F06-21B4C56A8F40}" type="slidenum">
              <a:rPr lang="en-GB" smtClean="0"/>
              <a:t>65</a:t>
            </a:fld>
            <a:endParaRPr lang="en-GB"/>
          </a:p>
        </p:txBody>
      </p:sp>
    </p:spTree>
    <p:extLst>
      <p:ext uri="{BB962C8B-B14F-4D97-AF65-F5344CB8AC3E}">
        <p14:creationId xmlns:p14="http://schemas.microsoft.com/office/powerpoint/2010/main" val="36721373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8D23D-90C6-CFBC-8F9F-7A25C74EF4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3B9A0-8B6B-C38C-3404-AEC0D0762E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455DC-4D23-C764-006F-300AF5AFD9B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72ECF80-34B4-91CC-6D50-EB6495C042CA}"/>
              </a:ext>
            </a:extLst>
          </p:cNvPr>
          <p:cNvSpPr>
            <a:spLocks noGrp="1"/>
          </p:cNvSpPr>
          <p:nvPr>
            <p:ph type="sldNum" sz="quarter" idx="5"/>
          </p:nvPr>
        </p:nvSpPr>
        <p:spPr/>
        <p:txBody>
          <a:bodyPr/>
          <a:lstStyle/>
          <a:p>
            <a:fld id="{2F518E8E-B3AF-46A6-8F06-21B4C56A8F40}" type="slidenum">
              <a:rPr lang="en-GB" smtClean="0"/>
              <a:t>66</a:t>
            </a:fld>
            <a:endParaRPr lang="en-GB"/>
          </a:p>
        </p:txBody>
      </p:sp>
    </p:spTree>
    <p:extLst>
      <p:ext uri="{BB962C8B-B14F-4D97-AF65-F5344CB8AC3E}">
        <p14:creationId xmlns:p14="http://schemas.microsoft.com/office/powerpoint/2010/main" val="983008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022F2-9207-99AE-75E1-381E7DF3B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0C57C-985C-4D6B-240A-459B464F70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74B64-AA6A-F75F-B14C-4B6C24641C1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FDC4D40-195F-C047-DBC7-D2494D08F373}"/>
              </a:ext>
            </a:extLst>
          </p:cNvPr>
          <p:cNvSpPr>
            <a:spLocks noGrp="1"/>
          </p:cNvSpPr>
          <p:nvPr>
            <p:ph type="sldNum" sz="quarter" idx="5"/>
          </p:nvPr>
        </p:nvSpPr>
        <p:spPr/>
        <p:txBody>
          <a:bodyPr/>
          <a:lstStyle/>
          <a:p>
            <a:fld id="{2F518E8E-B3AF-46A6-8F06-21B4C56A8F40}" type="slidenum">
              <a:rPr lang="en-GB" smtClean="0"/>
              <a:t>67</a:t>
            </a:fld>
            <a:endParaRPr lang="en-GB"/>
          </a:p>
        </p:txBody>
      </p:sp>
    </p:spTree>
    <p:extLst>
      <p:ext uri="{BB962C8B-B14F-4D97-AF65-F5344CB8AC3E}">
        <p14:creationId xmlns:p14="http://schemas.microsoft.com/office/powerpoint/2010/main" val="7201553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FEBB3-CC4C-7FC5-BEF6-979CDF763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C2484-B2FA-5E23-676A-88B0A97AEE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8A1C7F-D2E5-93F4-A860-9ED3EB83CF21}"/>
              </a:ext>
            </a:extLst>
          </p:cNvPr>
          <p:cNvSpPr>
            <a:spLocks noGrp="1"/>
          </p:cNvSpPr>
          <p:nvPr>
            <p:ph type="body" idx="1"/>
          </p:nvPr>
        </p:nvSpPr>
        <p:spPr/>
        <p:txBody>
          <a:bodyPr/>
          <a:lstStyle/>
          <a:p>
            <a:endParaRPr lang="LID4096"/>
          </a:p>
        </p:txBody>
      </p:sp>
      <p:sp>
        <p:nvSpPr>
          <p:cNvPr id="4" name="Slide Number Placeholder 3">
            <a:extLst>
              <a:ext uri="{FF2B5EF4-FFF2-40B4-BE49-F238E27FC236}">
                <a16:creationId xmlns:a16="http://schemas.microsoft.com/office/drawing/2014/main" id="{8E3BC2A9-85A3-2C4C-E3A0-D4132EEF6D1E}"/>
              </a:ext>
            </a:extLst>
          </p:cNvPr>
          <p:cNvSpPr>
            <a:spLocks noGrp="1"/>
          </p:cNvSpPr>
          <p:nvPr>
            <p:ph type="sldNum" sz="quarter" idx="5"/>
          </p:nvPr>
        </p:nvSpPr>
        <p:spPr/>
        <p:txBody>
          <a:bodyPr/>
          <a:lstStyle/>
          <a:p>
            <a:fld id="{BE494C18-2C51-4BA3-AF00-5AD2C9894AB0}" type="slidenum">
              <a:rPr lang="LID4096" smtClean="0"/>
              <a:t>68</a:t>
            </a:fld>
            <a:endParaRPr lang="LID4096"/>
          </a:p>
        </p:txBody>
      </p:sp>
    </p:spTree>
    <p:extLst>
      <p:ext uri="{BB962C8B-B14F-4D97-AF65-F5344CB8AC3E}">
        <p14:creationId xmlns:p14="http://schemas.microsoft.com/office/powerpoint/2010/main" val="57355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3C967-A4E0-9266-A09F-4F2615FB98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1C4990-8615-1140-3737-122ABC8E5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7CE36-676F-A32D-4A0A-0458FAE6547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F37ED4B-75C6-0374-A6D5-898622ABAB87}"/>
              </a:ext>
            </a:extLst>
          </p:cNvPr>
          <p:cNvSpPr>
            <a:spLocks noGrp="1"/>
          </p:cNvSpPr>
          <p:nvPr>
            <p:ph type="sldNum" sz="quarter" idx="5"/>
          </p:nvPr>
        </p:nvSpPr>
        <p:spPr/>
        <p:txBody>
          <a:bodyPr/>
          <a:lstStyle/>
          <a:p>
            <a:fld id="{20EB55E5-8ECC-4ABA-A637-E303A103F1A8}" type="slidenum">
              <a:rPr lang="en-BE" smtClean="0"/>
              <a:t>69</a:t>
            </a:fld>
            <a:endParaRPr lang="en-BE"/>
          </a:p>
        </p:txBody>
      </p:sp>
    </p:spTree>
    <p:extLst>
      <p:ext uri="{BB962C8B-B14F-4D97-AF65-F5344CB8AC3E}">
        <p14:creationId xmlns:p14="http://schemas.microsoft.com/office/powerpoint/2010/main" val="17502811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1F294-D4D9-2A40-1483-24F1304DB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C4287-BD71-988D-89C9-8E9E3189F7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D2060-303D-4680-01CC-28417F8991B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520CB0-076C-ED01-4C29-3A08DD6DA9DA}"/>
              </a:ext>
            </a:extLst>
          </p:cNvPr>
          <p:cNvSpPr>
            <a:spLocks noGrp="1"/>
          </p:cNvSpPr>
          <p:nvPr>
            <p:ph type="sldNum" sz="quarter" idx="5"/>
          </p:nvPr>
        </p:nvSpPr>
        <p:spPr/>
        <p:txBody>
          <a:bodyPr/>
          <a:lstStyle/>
          <a:p>
            <a:fld id="{20EB55E5-8ECC-4ABA-A637-E303A103F1A8}" type="slidenum">
              <a:rPr lang="en-BE" smtClean="0"/>
              <a:t>70</a:t>
            </a:fld>
            <a:endParaRPr lang="en-BE"/>
          </a:p>
        </p:txBody>
      </p:sp>
    </p:spTree>
    <p:extLst>
      <p:ext uri="{BB962C8B-B14F-4D97-AF65-F5344CB8AC3E}">
        <p14:creationId xmlns:p14="http://schemas.microsoft.com/office/powerpoint/2010/main" val="1683282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477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97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DA36C-FAD1-42DB-A4A3-F5AD559C5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386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066E8-BB2E-DDFA-F0F5-1C84BAF6D9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BE"/>
          </a:p>
        </p:txBody>
      </p:sp>
      <p:sp>
        <p:nvSpPr>
          <p:cNvPr id="3" name="Subtitle 2">
            <a:extLst>
              <a:ext uri="{FF2B5EF4-FFF2-40B4-BE49-F238E27FC236}">
                <a16:creationId xmlns:a16="http://schemas.microsoft.com/office/drawing/2014/main" id="{24772259-FA69-784C-AE38-24CFAA697B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BE"/>
          </a:p>
        </p:txBody>
      </p:sp>
      <p:sp>
        <p:nvSpPr>
          <p:cNvPr id="4" name="Date Placeholder 3">
            <a:extLst>
              <a:ext uri="{FF2B5EF4-FFF2-40B4-BE49-F238E27FC236}">
                <a16:creationId xmlns:a16="http://schemas.microsoft.com/office/drawing/2014/main" id="{673D38F7-2B0C-8AB0-FE53-5B151DE10E6A}"/>
              </a:ext>
            </a:extLst>
          </p:cNvPr>
          <p:cNvSpPr>
            <a:spLocks noGrp="1"/>
          </p:cNvSpPr>
          <p:nvPr>
            <p:ph type="dt" sz="half" idx="10"/>
          </p:nvPr>
        </p:nvSpPr>
        <p:spPr/>
        <p:txBody>
          <a:bodyPr/>
          <a:lstStyle/>
          <a:p>
            <a:fld id="{98D93CED-5227-4085-876C-D92D2259AA2D}" type="datetimeFigureOut">
              <a:rPr lang="en-BE" smtClean="0"/>
              <a:t>10/14/2025</a:t>
            </a:fld>
            <a:endParaRPr lang="en-BE"/>
          </a:p>
        </p:txBody>
      </p:sp>
      <p:sp>
        <p:nvSpPr>
          <p:cNvPr id="5" name="Footer Placeholder 4">
            <a:extLst>
              <a:ext uri="{FF2B5EF4-FFF2-40B4-BE49-F238E27FC236}">
                <a16:creationId xmlns:a16="http://schemas.microsoft.com/office/drawing/2014/main" id="{24FD88D1-51F9-5CC1-D431-7F5F699322C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AF26D6B9-B5D5-EC70-8650-943AEEAEB3D4}"/>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2755215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5219-EC6E-EF27-CD05-92FD0ECB41C6}"/>
              </a:ext>
            </a:extLst>
          </p:cNvPr>
          <p:cNvSpPr>
            <a:spLocks noGrp="1"/>
          </p:cNvSpPr>
          <p:nvPr>
            <p:ph type="title"/>
          </p:nvPr>
        </p:nvSpPr>
        <p:spPr/>
        <p:txBody>
          <a:bodyPr/>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5141C4A1-84D6-0B50-3522-BB848EBFD4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24A26D6D-3B02-7505-1D68-FE0E2F1C73DE}"/>
              </a:ext>
            </a:extLst>
          </p:cNvPr>
          <p:cNvSpPr>
            <a:spLocks noGrp="1"/>
          </p:cNvSpPr>
          <p:nvPr>
            <p:ph type="dt" sz="half" idx="10"/>
          </p:nvPr>
        </p:nvSpPr>
        <p:spPr/>
        <p:txBody>
          <a:bodyPr/>
          <a:lstStyle/>
          <a:p>
            <a:fld id="{98D93CED-5227-4085-876C-D92D2259AA2D}" type="datetimeFigureOut">
              <a:rPr lang="en-BE" smtClean="0"/>
              <a:t>10/14/2025</a:t>
            </a:fld>
            <a:endParaRPr lang="en-BE"/>
          </a:p>
        </p:txBody>
      </p:sp>
      <p:sp>
        <p:nvSpPr>
          <p:cNvPr id="5" name="Footer Placeholder 4">
            <a:extLst>
              <a:ext uri="{FF2B5EF4-FFF2-40B4-BE49-F238E27FC236}">
                <a16:creationId xmlns:a16="http://schemas.microsoft.com/office/drawing/2014/main" id="{2F9860A7-8188-ABBC-4A6F-67DB7C6E9AA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A35FD75-BE7E-FC7F-6485-B98F5F438D17}"/>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2996294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3B7C36-3774-F703-0645-D7C2210BDF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BE"/>
          </a:p>
        </p:txBody>
      </p:sp>
      <p:sp>
        <p:nvSpPr>
          <p:cNvPr id="3" name="Vertical Text Placeholder 2">
            <a:extLst>
              <a:ext uri="{FF2B5EF4-FFF2-40B4-BE49-F238E27FC236}">
                <a16:creationId xmlns:a16="http://schemas.microsoft.com/office/drawing/2014/main" id="{F923036D-31DC-D3F5-08EC-7E2867E72D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B5CC2EEF-9F17-6152-0107-208953719FDE}"/>
              </a:ext>
            </a:extLst>
          </p:cNvPr>
          <p:cNvSpPr>
            <a:spLocks noGrp="1"/>
          </p:cNvSpPr>
          <p:nvPr>
            <p:ph type="dt" sz="half" idx="10"/>
          </p:nvPr>
        </p:nvSpPr>
        <p:spPr/>
        <p:txBody>
          <a:bodyPr/>
          <a:lstStyle/>
          <a:p>
            <a:fld id="{98D93CED-5227-4085-876C-D92D2259AA2D}" type="datetimeFigureOut">
              <a:rPr lang="en-BE" smtClean="0"/>
              <a:t>10/14/2025</a:t>
            </a:fld>
            <a:endParaRPr lang="en-BE"/>
          </a:p>
        </p:txBody>
      </p:sp>
      <p:sp>
        <p:nvSpPr>
          <p:cNvPr id="5" name="Footer Placeholder 4">
            <a:extLst>
              <a:ext uri="{FF2B5EF4-FFF2-40B4-BE49-F238E27FC236}">
                <a16:creationId xmlns:a16="http://schemas.microsoft.com/office/drawing/2014/main" id="{3078D8E2-CD70-F6FF-54C7-D1BE485B1081}"/>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27CF79AA-DECC-042D-B268-0576B61CA9B0}"/>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2572472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BE4B98-1D66-B5FF-F747-96C67E2213D4}"/>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GB"/>
          </a:p>
        </p:txBody>
      </p:sp>
      <p:sp>
        <p:nvSpPr>
          <p:cNvPr id="3" name="Podtytuł 2">
            <a:extLst>
              <a:ext uri="{FF2B5EF4-FFF2-40B4-BE49-F238E27FC236}">
                <a16:creationId xmlns:a16="http://schemas.microsoft.com/office/drawing/2014/main" id="{CD3F9EEF-9E42-7AB6-D011-286637FCA9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GB"/>
          </a:p>
        </p:txBody>
      </p:sp>
      <p:sp>
        <p:nvSpPr>
          <p:cNvPr id="4" name="Symbol zastępczy daty 3">
            <a:extLst>
              <a:ext uri="{FF2B5EF4-FFF2-40B4-BE49-F238E27FC236}">
                <a16:creationId xmlns:a16="http://schemas.microsoft.com/office/drawing/2014/main" id="{7E08C640-7687-00BF-EC9B-0F800AA8A023}"/>
              </a:ext>
            </a:extLst>
          </p:cNvPr>
          <p:cNvSpPr>
            <a:spLocks noGrp="1"/>
          </p:cNvSpPr>
          <p:nvPr>
            <p:ph type="dt" sz="half" idx="10"/>
          </p:nvPr>
        </p:nvSpPr>
        <p:spPr/>
        <p:txBody>
          <a:bodyPr/>
          <a:lstStyle/>
          <a:p>
            <a:fld id="{B1A361D3-55EC-49BA-8C4F-0A4EA75C19D8}" type="datetimeFigureOut">
              <a:rPr lang="en-GB" smtClean="0"/>
              <a:t>14/10/2025</a:t>
            </a:fld>
            <a:endParaRPr lang="en-GB"/>
          </a:p>
        </p:txBody>
      </p:sp>
      <p:sp>
        <p:nvSpPr>
          <p:cNvPr id="5" name="Symbol zastępczy stopki 4">
            <a:extLst>
              <a:ext uri="{FF2B5EF4-FFF2-40B4-BE49-F238E27FC236}">
                <a16:creationId xmlns:a16="http://schemas.microsoft.com/office/drawing/2014/main" id="{EBC21FB2-9EBB-C0FF-5BFD-C283E3C00108}"/>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67011C3B-6736-9E90-DA39-4A0A51BA57B2}"/>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2313401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54A698-EA75-CD58-2910-B1A2D51E57D9}"/>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C3F57296-3D9F-DE71-5FAE-8EAB346D1445}"/>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1D67F6AE-0272-34CE-C066-8E6A7B345538}"/>
              </a:ext>
            </a:extLst>
          </p:cNvPr>
          <p:cNvSpPr>
            <a:spLocks noGrp="1"/>
          </p:cNvSpPr>
          <p:nvPr>
            <p:ph type="dt" sz="half" idx="10"/>
          </p:nvPr>
        </p:nvSpPr>
        <p:spPr/>
        <p:txBody>
          <a:bodyPr/>
          <a:lstStyle/>
          <a:p>
            <a:fld id="{B1A361D3-55EC-49BA-8C4F-0A4EA75C19D8}" type="datetimeFigureOut">
              <a:rPr lang="en-GB" smtClean="0"/>
              <a:t>14/10/2025</a:t>
            </a:fld>
            <a:endParaRPr lang="en-GB"/>
          </a:p>
        </p:txBody>
      </p:sp>
      <p:sp>
        <p:nvSpPr>
          <p:cNvPr id="5" name="Symbol zastępczy stopki 4">
            <a:extLst>
              <a:ext uri="{FF2B5EF4-FFF2-40B4-BE49-F238E27FC236}">
                <a16:creationId xmlns:a16="http://schemas.microsoft.com/office/drawing/2014/main" id="{873BF466-7885-B74B-334A-45D104BA5502}"/>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69434C4D-45C0-1BCC-2F99-17CC1E30E13E}"/>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2501071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C68ABB-B7FE-96E3-D002-BE9EB189E1D3}"/>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GB"/>
          </a:p>
        </p:txBody>
      </p:sp>
      <p:sp>
        <p:nvSpPr>
          <p:cNvPr id="3" name="Symbol zastępczy tekstu 2">
            <a:extLst>
              <a:ext uri="{FF2B5EF4-FFF2-40B4-BE49-F238E27FC236}">
                <a16:creationId xmlns:a16="http://schemas.microsoft.com/office/drawing/2014/main" id="{D24DCE27-F79D-6F8C-F90B-34A592A657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954F8DFD-7094-6384-9F03-A81C9DBB64C3}"/>
              </a:ext>
            </a:extLst>
          </p:cNvPr>
          <p:cNvSpPr>
            <a:spLocks noGrp="1"/>
          </p:cNvSpPr>
          <p:nvPr>
            <p:ph type="dt" sz="half" idx="10"/>
          </p:nvPr>
        </p:nvSpPr>
        <p:spPr/>
        <p:txBody>
          <a:bodyPr/>
          <a:lstStyle/>
          <a:p>
            <a:fld id="{B1A361D3-55EC-49BA-8C4F-0A4EA75C19D8}" type="datetimeFigureOut">
              <a:rPr lang="en-GB" smtClean="0"/>
              <a:t>14/10/2025</a:t>
            </a:fld>
            <a:endParaRPr lang="en-GB"/>
          </a:p>
        </p:txBody>
      </p:sp>
      <p:sp>
        <p:nvSpPr>
          <p:cNvPr id="5" name="Symbol zastępczy stopki 4">
            <a:extLst>
              <a:ext uri="{FF2B5EF4-FFF2-40B4-BE49-F238E27FC236}">
                <a16:creationId xmlns:a16="http://schemas.microsoft.com/office/drawing/2014/main" id="{46D091C9-060A-5CB6-2CA1-D9CA4ADD4173}"/>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84093760-AA18-5DBB-1B70-6AFD92B8CA80}"/>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1788880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C61348D-41E5-409C-8EDC-5CF95F97F885}"/>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338ABFA3-5830-67E9-99B0-9FDFDA35CE47}"/>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zawartości 3">
            <a:extLst>
              <a:ext uri="{FF2B5EF4-FFF2-40B4-BE49-F238E27FC236}">
                <a16:creationId xmlns:a16="http://schemas.microsoft.com/office/drawing/2014/main" id="{EBFBACFB-3066-1F0B-AEFE-E9D03C16C967}"/>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daty 4">
            <a:extLst>
              <a:ext uri="{FF2B5EF4-FFF2-40B4-BE49-F238E27FC236}">
                <a16:creationId xmlns:a16="http://schemas.microsoft.com/office/drawing/2014/main" id="{9D9CE585-A96D-A20B-5AA9-38D93F021DB0}"/>
              </a:ext>
            </a:extLst>
          </p:cNvPr>
          <p:cNvSpPr>
            <a:spLocks noGrp="1"/>
          </p:cNvSpPr>
          <p:nvPr>
            <p:ph type="dt" sz="half" idx="10"/>
          </p:nvPr>
        </p:nvSpPr>
        <p:spPr/>
        <p:txBody>
          <a:bodyPr/>
          <a:lstStyle/>
          <a:p>
            <a:fld id="{B1A361D3-55EC-49BA-8C4F-0A4EA75C19D8}" type="datetimeFigureOut">
              <a:rPr lang="en-GB" smtClean="0"/>
              <a:t>14/10/2025</a:t>
            </a:fld>
            <a:endParaRPr lang="en-GB"/>
          </a:p>
        </p:txBody>
      </p:sp>
      <p:sp>
        <p:nvSpPr>
          <p:cNvPr id="6" name="Symbol zastępczy stopki 5">
            <a:extLst>
              <a:ext uri="{FF2B5EF4-FFF2-40B4-BE49-F238E27FC236}">
                <a16:creationId xmlns:a16="http://schemas.microsoft.com/office/drawing/2014/main" id="{115B50FF-0037-8EA6-A417-24ADEBD34DE9}"/>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A2407521-69B9-F858-F3B5-82CA44D314B9}"/>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2060056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31A90F8-5FE8-E6F5-EC50-F516EB50A648}"/>
              </a:ext>
            </a:extLst>
          </p:cNvPr>
          <p:cNvSpPr>
            <a:spLocks noGrp="1"/>
          </p:cNvSpPr>
          <p:nvPr>
            <p:ph type="title"/>
          </p:nvPr>
        </p:nvSpPr>
        <p:spPr>
          <a:xfrm>
            <a:off x="839788" y="365125"/>
            <a:ext cx="10515600" cy="1325563"/>
          </a:xfrm>
        </p:spPr>
        <p:txBody>
          <a:bodyPr/>
          <a:lstStyle/>
          <a:p>
            <a:r>
              <a:rPr lang="pl-PL"/>
              <a:t>Kliknij, aby edytować styl</a:t>
            </a:r>
            <a:endParaRPr lang="en-GB"/>
          </a:p>
        </p:txBody>
      </p:sp>
      <p:sp>
        <p:nvSpPr>
          <p:cNvPr id="3" name="Symbol zastępczy tekstu 2">
            <a:extLst>
              <a:ext uri="{FF2B5EF4-FFF2-40B4-BE49-F238E27FC236}">
                <a16:creationId xmlns:a16="http://schemas.microsoft.com/office/drawing/2014/main" id="{6DBDE04E-4E02-A0BD-C643-D641410ECC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5E1B4ACB-D8E0-3951-2AE8-E3ECCE114CB7}"/>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tekstu 4">
            <a:extLst>
              <a:ext uri="{FF2B5EF4-FFF2-40B4-BE49-F238E27FC236}">
                <a16:creationId xmlns:a16="http://schemas.microsoft.com/office/drawing/2014/main" id="{F237F60C-3424-2740-5DBD-2FBC95566C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539CBD58-3D59-8FA8-83CB-AA9ED6A8CA81}"/>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7" name="Symbol zastępczy daty 6">
            <a:extLst>
              <a:ext uri="{FF2B5EF4-FFF2-40B4-BE49-F238E27FC236}">
                <a16:creationId xmlns:a16="http://schemas.microsoft.com/office/drawing/2014/main" id="{1301B5D0-2B50-BA30-B938-B525A67DFDDC}"/>
              </a:ext>
            </a:extLst>
          </p:cNvPr>
          <p:cNvSpPr>
            <a:spLocks noGrp="1"/>
          </p:cNvSpPr>
          <p:nvPr>
            <p:ph type="dt" sz="half" idx="10"/>
          </p:nvPr>
        </p:nvSpPr>
        <p:spPr/>
        <p:txBody>
          <a:bodyPr/>
          <a:lstStyle/>
          <a:p>
            <a:fld id="{B1A361D3-55EC-49BA-8C4F-0A4EA75C19D8}" type="datetimeFigureOut">
              <a:rPr lang="en-GB" smtClean="0"/>
              <a:t>14/10/2025</a:t>
            </a:fld>
            <a:endParaRPr lang="en-GB"/>
          </a:p>
        </p:txBody>
      </p:sp>
      <p:sp>
        <p:nvSpPr>
          <p:cNvPr id="8" name="Symbol zastępczy stopki 7">
            <a:extLst>
              <a:ext uri="{FF2B5EF4-FFF2-40B4-BE49-F238E27FC236}">
                <a16:creationId xmlns:a16="http://schemas.microsoft.com/office/drawing/2014/main" id="{F34C9D90-414D-3A3E-DA89-E0F54C444E7C}"/>
              </a:ext>
            </a:extLst>
          </p:cNvPr>
          <p:cNvSpPr>
            <a:spLocks noGrp="1"/>
          </p:cNvSpPr>
          <p:nvPr>
            <p:ph type="ftr" sz="quarter" idx="11"/>
          </p:nvPr>
        </p:nvSpPr>
        <p:spPr/>
        <p:txBody>
          <a:bodyPr/>
          <a:lstStyle/>
          <a:p>
            <a:endParaRPr lang="en-GB"/>
          </a:p>
        </p:txBody>
      </p:sp>
      <p:sp>
        <p:nvSpPr>
          <p:cNvPr id="9" name="Symbol zastępczy numeru slajdu 8">
            <a:extLst>
              <a:ext uri="{FF2B5EF4-FFF2-40B4-BE49-F238E27FC236}">
                <a16:creationId xmlns:a16="http://schemas.microsoft.com/office/drawing/2014/main" id="{3C960264-93D3-23DC-0B8F-FAC9DA8F549E}"/>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1498728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B10910F-1F44-8A4F-0D30-C0E6847341CB}"/>
              </a:ext>
            </a:extLst>
          </p:cNvPr>
          <p:cNvSpPr>
            <a:spLocks noGrp="1"/>
          </p:cNvSpPr>
          <p:nvPr>
            <p:ph type="title"/>
          </p:nvPr>
        </p:nvSpPr>
        <p:spPr/>
        <p:txBody>
          <a:bodyPr/>
          <a:lstStyle/>
          <a:p>
            <a:r>
              <a:rPr lang="pl-PL"/>
              <a:t>Kliknij, aby edytować styl</a:t>
            </a:r>
            <a:endParaRPr lang="en-GB"/>
          </a:p>
        </p:txBody>
      </p:sp>
      <p:sp>
        <p:nvSpPr>
          <p:cNvPr id="3" name="Symbol zastępczy daty 2">
            <a:extLst>
              <a:ext uri="{FF2B5EF4-FFF2-40B4-BE49-F238E27FC236}">
                <a16:creationId xmlns:a16="http://schemas.microsoft.com/office/drawing/2014/main" id="{8AA96D54-8C2B-3B92-7CCC-2380B8530400}"/>
              </a:ext>
            </a:extLst>
          </p:cNvPr>
          <p:cNvSpPr>
            <a:spLocks noGrp="1"/>
          </p:cNvSpPr>
          <p:nvPr>
            <p:ph type="dt" sz="half" idx="10"/>
          </p:nvPr>
        </p:nvSpPr>
        <p:spPr/>
        <p:txBody>
          <a:bodyPr/>
          <a:lstStyle/>
          <a:p>
            <a:fld id="{B1A361D3-55EC-49BA-8C4F-0A4EA75C19D8}" type="datetimeFigureOut">
              <a:rPr lang="en-GB" smtClean="0"/>
              <a:t>14/10/2025</a:t>
            </a:fld>
            <a:endParaRPr lang="en-GB"/>
          </a:p>
        </p:txBody>
      </p:sp>
      <p:sp>
        <p:nvSpPr>
          <p:cNvPr id="4" name="Symbol zastępczy stopki 3">
            <a:extLst>
              <a:ext uri="{FF2B5EF4-FFF2-40B4-BE49-F238E27FC236}">
                <a16:creationId xmlns:a16="http://schemas.microsoft.com/office/drawing/2014/main" id="{FC704D65-A896-8C17-3F37-DAAFFBE0F9AD}"/>
              </a:ext>
            </a:extLst>
          </p:cNvPr>
          <p:cNvSpPr>
            <a:spLocks noGrp="1"/>
          </p:cNvSpPr>
          <p:nvPr>
            <p:ph type="ftr" sz="quarter" idx="11"/>
          </p:nvPr>
        </p:nvSpPr>
        <p:spPr/>
        <p:txBody>
          <a:bodyPr/>
          <a:lstStyle/>
          <a:p>
            <a:endParaRPr lang="en-GB"/>
          </a:p>
        </p:txBody>
      </p:sp>
      <p:sp>
        <p:nvSpPr>
          <p:cNvPr id="5" name="Symbol zastępczy numeru slajdu 4">
            <a:extLst>
              <a:ext uri="{FF2B5EF4-FFF2-40B4-BE49-F238E27FC236}">
                <a16:creationId xmlns:a16="http://schemas.microsoft.com/office/drawing/2014/main" id="{EF80C484-4C60-C4CE-9D53-7A8DE500974B}"/>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232260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640F3335-907E-4976-9745-F5D20661A3F1}"/>
              </a:ext>
            </a:extLst>
          </p:cNvPr>
          <p:cNvSpPr>
            <a:spLocks noGrp="1"/>
          </p:cNvSpPr>
          <p:nvPr>
            <p:ph type="dt" sz="half" idx="10"/>
          </p:nvPr>
        </p:nvSpPr>
        <p:spPr/>
        <p:txBody>
          <a:bodyPr/>
          <a:lstStyle/>
          <a:p>
            <a:fld id="{B1A361D3-55EC-49BA-8C4F-0A4EA75C19D8}" type="datetimeFigureOut">
              <a:rPr lang="en-GB" smtClean="0"/>
              <a:t>14/10/2025</a:t>
            </a:fld>
            <a:endParaRPr lang="en-GB"/>
          </a:p>
        </p:txBody>
      </p:sp>
      <p:sp>
        <p:nvSpPr>
          <p:cNvPr id="3" name="Symbol zastępczy stopki 2">
            <a:extLst>
              <a:ext uri="{FF2B5EF4-FFF2-40B4-BE49-F238E27FC236}">
                <a16:creationId xmlns:a16="http://schemas.microsoft.com/office/drawing/2014/main" id="{A1D9C8D0-9055-C5B5-6569-6B35B087E205}"/>
              </a:ext>
            </a:extLst>
          </p:cNvPr>
          <p:cNvSpPr>
            <a:spLocks noGrp="1"/>
          </p:cNvSpPr>
          <p:nvPr>
            <p:ph type="ftr" sz="quarter" idx="11"/>
          </p:nvPr>
        </p:nvSpPr>
        <p:spPr/>
        <p:txBody>
          <a:bodyPr/>
          <a:lstStyle/>
          <a:p>
            <a:endParaRPr lang="en-GB"/>
          </a:p>
        </p:txBody>
      </p:sp>
      <p:sp>
        <p:nvSpPr>
          <p:cNvPr id="4" name="Symbol zastępczy numeru slajdu 3">
            <a:extLst>
              <a:ext uri="{FF2B5EF4-FFF2-40B4-BE49-F238E27FC236}">
                <a16:creationId xmlns:a16="http://schemas.microsoft.com/office/drawing/2014/main" id="{66418C7D-A1AB-016C-64B9-934DDDCA8823}"/>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608697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D5FE424-A08E-11F4-0634-30E99724E1E7}"/>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213675D2-C8F3-B6EE-B458-FB4E77CF34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tekstu 3">
            <a:extLst>
              <a:ext uri="{FF2B5EF4-FFF2-40B4-BE49-F238E27FC236}">
                <a16:creationId xmlns:a16="http://schemas.microsoft.com/office/drawing/2014/main" id="{3D0C6B78-A2E8-32AF-51D8-BBC2290E9F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11995AC4-58C2-E0F9-57D1-B71254CB0141}"/>
              </a:ext>
            </a:extLst>
          </p:cNvPr>
          <p:cNvSpPr>
            <a:spLocks noGrp="1"/>
          </p:cNvSpPr>
          <p:nvPr>
            <p:ph type="dt" sz="half" idx="10"/>
          </p:nvPr>
        </p:nvSpPr>
        <p:spPr/>
        <p:txBody>
          <a:bodyPr/>
          <a:lstStyle/>
          <a:p>
            <a:fld id="{B1A361D3-55EC-49BA-8C4F-0A4EA75C19D8}" type="datetimeFigureOut">
              <a:rPr lang="en-GB" smtClean="0"/>
              <a:t>14/10/2025</a:t>
            </a:fld>
            <a:endParaRPr lang="en-GB"/>
          </a:p>
        </p:txBody>
      </p:sp>
      <p:sp>
        <p:nvSpPr>
          <p:cNvPr id="6" name="Symbol zastępczy stopki 5">
            <a:extLst>
              <a:ext uri="{FF2B5EF4-FFF2-40B4-BE49-F238E27FC236}">
                <a16:creationId xmlns:a16="http://schemas.microsoft.com/office/drawing/2014/main" id="{A771BEF1-6F2C-13B5-0AFF-F2D2422E00C9}"/>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12189272-6300-A2C0-FF30-04B2F144FE64}"/>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3523286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A6C0-1009-A194-0404-767E9E38464A}"/>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AE5D6B0E-8C84-4A48-74B7-64003D7BAC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C0A40E82-9D91-4976-C664-D4259444571B}"/>
              </a:ext>
            </a:extLst>
          </p:cNvPr>
          <p:cNvSpPr>
            <a:spLocks noGrp="1"/>
          </p:cNvSpPr>
          <p:nvPr>
            <p:ph type="dt" sz="half" idx="10"/>
          </p:nvPr>
        </p:nvSpPr>
        <p:spPr/>
        <p:txBody>
          <a:bodyPr/>
          <a:lstStyle/>
          <a:p>
            <a:fld id="{98D93CED-5227-4085-876C-D92D2259AA2D}" type="datetimeFigureOut">
              <a:rPr lang="en-BE" smtClean="0"/>
              <a:t>10/14/2025</a:t>
            </a:fld>
            <a:endParaRPr lang="en-BE"/>
          </a:p>
        </p:txBody>
      </p:sp>
      <p:sp>
        <p:nvSpPr>
          <p:cNvPr id="5" name="Footer Placeholder 4">
            <a:extLst>
              <a:ext uri="{FF2B5EF4-FFF2-40B4-BE49-F238E27FC236}">
                <a16:creationId xmlns:a16="http://schemas.microsoft.com/office/drawing/2014/main" id="{7DFF2FFB-E26C-3D29-694E-EC535E0B269F}"/>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0E79CD5D-5917-5465-C7A6-8B05A20B7E91}"/>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3120945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70FA6F-7146-349E-CC36-6A9AD762447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obrazu 2">
            <a:extLst>
              <a:ext uri="{FF2B5EF4-FFF2-40B4-BE49-F238E27FC236}">
                <a16:creationId xmlns:a16="http://schemas.microsoft.com/office/drawing/2014/main" id="{04CBD755-DB12-DD7B-1FB8-FFBFC24472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ymbol zastępczy tekstu 3">
            <a:extLst>
              <a:ext uri="{FF2B5EF4-FFF2-40B4-BE49-F238E27FC236}">
                <a16:creationId xmlns:a16="http://schemas.microsoft.com/office/drawing/2014/main" id="{051FD508-A36A-B4FA-2C83-99F58DF70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3E44984A-3EDD-07C2-883E-B17A756C8C79}"/>
              </a:ext>
            </a:extLst>
          </p:cNvPr>
          <p:cNvSpPr>
            <a:spLocks noGrp="1"/>
          </p:cNvSpPr>
          <p:nvPr>
            <p:ph type="dt" sz="half" idx="10"/>
          </p:nvPr>
        </p:nvSpPr>
        <p:spPr/>
        <p:txBody>
          <a:bodyPr/>
          <a:lstStyle/>
          <a:p>
            <a:fld id="{B1A361D3-55EC-49BA-8C4F-0A4EA75C19D8}" type="datetimeFigureOut">
              <a:rPr lang="en-GB" smtClean="0"/>
              <a:t>14/10/2025</a:t>
            </a:fld>
            <a:endParaRPr lang="en-GB"/>
          </a:p>
        </p:txBody>
      </p:sp>
      <p:sp>
        <p:nvSpPr>
          <p:cNvPr id="6" name="Symbol zastępczy stopki 5">
            <a:extLst>
              <a:ext uri="{FF2B5EF4-FFF2-40B4-BE49-F238E27FC236}">
                <a16:creationId xmlns:a16="http://schemas.microsoft.com/office/drawing/2014/main" id="{2F210923-D92F-E4EF-12B2-5940BB91C3C4}"/>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5B5EEF15-662A-27DA-3413-D2721290B9DB}"/>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677391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4368B4-553E-94AB-EC75-866CCD5C8155}"/>
              </a:ext>
            </a:extLst>
          </p:cNvPr>
          <p:cNvSpPr>
            <a:spLocks noGrp="1"/>
          </p:cNvSpPr>
          <p:nvPr>
            <p:ph type="title"/>
          </p:nvPr>
        </p:nvSpPr>
        <p:spPr/>
        <p:txBody>
          <a:bodyPr/>
          <a:lstStyle/>
          <a:p>
            <a:r>
              <a:rPr lang="pl-PL"/>
              <a:t>Kliknij, aby edytować styl</a:t>
            </a:r>
            <a:endParaRPr lang="en-GB"/>
          </a:p>
        </p:txBody>
      </p:sp>
      <p:sp>
        <p:nvSpPr>
          <p:cNvPr id="3" name="Symbol zastępczy tytułu pionowego 2">
            <a:extLst>
              <a:ext uri="{FF2B5EF4-FFF2-40B4-BE49-F238E27FC236}">
                <a16:creationId xmlns:a16="http://schemas.microsoft.com/office/drawing/2014/main" id="{158AC514-4992-2634-3214-CB8DCBBDE926}"/>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1A9C4573-775C-ADAE-EC2B-AB1CB2B30011}"/>
              </a:ext>
            </a:extLst>
          </p:cNvPr>
          <p:cNvSpPr>
            <a:spLocks noGrp="1"/>
          </p:cNvSpPr>
          <p:nvPr>
            <p:ph type="dt" sz="half" idx="10"/>
          </p:nvPr>
        </p:nvSpPr>
        <p:spPr/>
        <p:txBody>
          <a:bodyPr/>
          <a:lstStyle/>
          <a:p>
            <a:fld id="{B1A361D3-55EC-49BA-8C4F-0A4EA75C19D8}" type="datetimeFigureOut">
              <a:rPr lang="en-GB" smtClean="0"/>
              <a:t>14/10/2025</a:t>
            </a:fld>
            <a:endParaRPr lang="en-GB"/>
          </a:p>
        </p:txBody>
      </p:sp>
      <p:sp>
        <p:nvSpPr>
          <p:cNvPr id="5" name="Symbol zastępczy stopki 4">
            <a:extLst>
              <a:ext uri="{FF2B5EF4-FFF2-40B4-BE49-F238E27FC236}">
                <a16:creationId xmlns:a16="http://schemas.microsoft.com/office/drawing/2014/main" id="{C72621FD-9DF0-55D6-ED22-34F7F57F87AD}"/>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4FF8D0E6-F0C9-350F-A46F-2A94A13DC09D}"/>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2991642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A2288924-D6CF-F9EE-FEA3-C48A6F337C6E}"/>
              </a:ext>
            </a:extLst>
          </p:cNvPr>
          <p:cNvSpPr>
            <a:spLocks noGrp="1"/>
          </p:cNvSpPr>
          <p:nvPr>
            <p:ph type="title" orient="vert"/>
          </p:nvPr>
        </p:nvSpPr>
        <p:spPr>
          <a:xfrm>
            <a:off x="8724900" y="365125"/>
            <a:ext cx="2628900" cy="5811838"/>
          </a:xfrm>
        </p:spPr>
        <p:txBody>
          <a:bodyPr vert="eaVert"/>
          <a:lstStyle/>
          <a:p>
            <a:r>
              <a:rPr lang="pl-PL"/>
              <a:t>Kliknij, aby edytować styl</a:t>
            </a:r>
            <a:endParaRPr lang="en-GB"/>
          </a:p>
        </p:txBody>
      </p:sp>
      <p:sp>
        <p:nvSpPr>
          <p:cNvPr id="3" name="Symbol zastępczy tytułu pionowego 2">
            <a:extLst>
              <a:ext uri="{FF2B5EF4-FFF2-40B4-BE49-F238E27FC236}">
                <a16:creationId xmlns:a16="http://schemas.microsoft.com/office/drawing/2014/main" id="{00ABFB05-584A-4945-5DAB-ADE4D79476C6}"/>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EE8F81FD-B970-1B39-09BF-05D8CB76C484}"/>
              </a:ext>
            </a:extLst>
          </p:cNvPr>
          <p:cNvSpPr>
            <a:spLocks noGrp="1"/>
          </p:cNvSpPr>
          <p:nvPr>
            <p:ph type="dt" sz="half" idx="10"/>
          </p:nvPr>
        </p:nvSpPr>
        <p:spPr/>
        <p:txBody>
          <a:bodyPr/>
          <a:lstStyle/>
          <a:p>
            <a:fld id="{B1A361D3-55EC-49BA-8C4F-0A4EA75C19D8}" type="datetimeFigureOut">
              <a:rPr lang="en-GB" smtClean="0"/>
              <a:t>14/10/2025</a:t>
            </a:fld>
            <a:endParaRPr lang="en-GB"/>
          </a:p>
        </p:txBody>
      </p:sp>
      <p:sp>
        <p:nvSpPr>
          <p:cNvPr id="5" name="Symbol zastępczy stopki 4">
            <a:extLst>
              <a:ext uri="{FF2B5EF4-FFF2-40B4-BE49-F238E27FC236}">
                <a16:creationId xmlns:a16="http://schemas.microsoft.com/office/drawing/2014/main" id="{2628452C-7B3F-13C6-DB41-E97CF048519C}"/>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1C0749EB-AE61-84C1-4DA5-D528A4779CF7}"/>
              </a:ext>
            </a:extLst>
          </p:cNvPr>
          <p:cNvSpPr>
            <a:spLocks noGrp="1"/>
          </p:cNvSpPr>
          <p:nvPr>
            <p:ph type="sldNum" sz="quarter" idx="12"/>
          </p:nvPr>
        </p:nvSpPr>
        <p:spPr/>
        <p:txBody>
          <a:bodyPr/>
          <a:lstStyle/>
          <a:p>
            <a:fld id="{A91302C6-FE37-40CA-ADE0-57CBE5FFC739}" type="slidenum">
              <a:rPr lang="en-GB" smtClean="0"/>
              <a:t>‹#›</a:t>
            </a:fld>
            <a:endParaRPr lang="en-GB"/>
          </a:p>
        </p:txBody>
      </p:sp>
    </p:spTree>
    <p:extLst>
      <p:ext uri="{BB962C8B-B14F-4D97-AF65-F5344CB8AC3E}">
        <p14:creationId xmlns:p14="http://schemas.microsoft.com/office/powerpoint/2010/main" val="463569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Pusty">
    <p:spTree>
      <p:nvGrpSpPr>
        <p:cNvPr id="1" name=""/>
        <p:cNvGrpSpPr/>
        <p:nvPr/>
      </p:nvGrpSpPr>
      <p:grpSpPr>
        <a:xfrm>
          <a:off x="0" y="0"/>
          <a:ext cx="0" cy="0"/>
          <a:chOff x="0" y="0"/>
          <a:chExt cx="0" cy="0"/>
        </a:xfrm>
      </p:grpSpPr>
      <p:sp>
        <p:nvSpPr>
          <p:cNvPr id="2" name="Stopka — symbol zastępczy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lvl1pPr>
              <a:defRPr/>
            </a:lvl1pPr>
          </a:lstStyle>
          <a:p>
            <a:r>
              <a:rPr lang="en-US"/>
              <a:t>Warsaw, 12 - 14 September 2023</a:t>
            </a:r>
            <a:endParaRPr lang="pl-PL"/>
          </a:p>
        </p:txBody>
      </p:sp>
      <p:sp>
        <p:nvSpPr>
          <p:cNvPr id="3" name="Numer slajdu — symbol zastępczy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pl-PL" smtClean="0"/>
              <a:pPr rtl="0"/>
              <a:t>‹#›</a:t>
            </a:fld>
            <a:endParaRPr lang="pl-PL"/>
          </a:p>
        </p:txBody>
      </p:sp>
      <p:sp>
        <p:nvSpPr>
          <p:cNvPr id="4" name="Tytuł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pl-PL"/>
              <a:t>Kliknij, aby edytować</a:t>
            </a:r>
          </a:p>
        </p:txBody>
      </p:sp>
    </p:spTree>
    <p:extLst>
      <p:ext uri="{BB962C8B-B14F-4D97-AF65-F5344CB8AC3E}">
        <p14:creationId xmlns:p14="http://schemas.microsoft.com/office/powerpoint/2010/main" val="352931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996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15594-4D8E-3C8A-7F9E-A590892CFB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A6EB40D-9B99-F23E-A510-2BDAE0B17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C361D3-B8B1-8A8D-B73A-996F6384D656}"/>
              </a:ext>
            </a:extLst>
          </p:cNvPr>
          <p:cNvSpPr>
            <a:spLocks noGrp="1"/>
          </p:cNvSpPr>
          <p:nvPr>
            <p:ph type="dt" sz="half" idx="10"/>
          </p:nvPr>
        </p:nvSpPr>
        <p:spPr/>
        <p:txBody>
          <a:bodyPr/>
          <a:lstStyle/>
          <a:p>
            <a:fld id="{8ED5A83E-91EE-4FC9-B737-A8AE51CF627E}" type="datetimeFigureOut">
              <a:rPr lang="en-GB" smtClean="0"/>
              <a:t>14/10/2025</a:t>
            </a:fld>
            <a:endParaRPr lang="en-GB"/>
          </a:p>
        </p:txBody>
      </p:sp>
      <p:sp>
        <p:nvSpPr>
          <p:cNvPr id="5" name="Footer Placeholder 4">
            <a:extLst>
              <a:ext uri="{FF2B5EF4-FFF2-40B4-BE49-F238E27FC236}">
                <a16:creationId xmlns:a16="http://schemas.microsoft.com/office/drawing/2014/main" id="{4C070AA7-56AC-F04B-2EF6-41E8C15B59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DB08EE-82FB-C00B-377C-56F2EC602949}"/>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893256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1B4E2-E114-10CC-6CDB-BB75300A62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452CB9-CF18-708B-7FE0-303A4A81FE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129C50-4256-A8F0-FFC8-42F17EADE3DB}"/>
              </a:ext>
            </a:extLst>
          </p:cNvPr>
          <p:cNvSpPr>
            <a:spLocks noGrp="1"/>
          </p:cNvSpPr>
          <p:nvPr>
            <p:ph type="dt" sz="half" idx="10"/>
          </p:nvPr>
        </p:nvSpPr>
        <p:spPr/>
        <p:txBody>
          <a:bodyPr/>
          <a:lstStyle/>
          <a:p>
            <a:fld id="{8ED5A83E-91EE-4FC9-B737-A8AE51CF627E}" type="datetimeFigureOut">
              <a:rPr lang="en-GB" smtClean="0"/>
              <a:t>14/10/2025</a:t>
            </a:fld>
            <a:endParaRPr lang="en-GB"/>
          </a:p>
        </p:txBody>
      </p:sp>
      <p:sp>
        <p:nvSpPr>
          <p:cNvPr id="5" name="Footer Placeholder 4">
            <a:extLst>
              <a:ext uri="{FF2B5EF4-FFF2-40B4-BE49-F238E27FC236}">
                <a16:creationId xmlns:a16="http://schemas.microsoft.com/office/drawing/2014/main" id="{8B38BE4D-516B-FD02-F9E4-0454C4DE5E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F32D6-D587-41DF-6A60-E4FC47DB002A}"/>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2399134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55FF-9E34-71FD-99C5-03E0F321A8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C5D253-E5D5-DC09-70D5-2FC17AE8F9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EEFF67-5900-78C1-7734-AB9764D769C3}"/>
              </a:ext>
            </a:extLst>
          </p:cNvPr>
          <p:cNvSpPr>
            <a:spLocks noGrp="1"/>
          </p:cNvSpPr>
          <p:nvPr>
            <p:ph type="dt" sz="half" idx="10"/>
          </p:nvPr>
        </p:nvSpPr>
        <p:spPr/>
        <p:txBody>
          <a:bodyPr/>
          <a:lstStyle/>
          <a:p>
            <a:fld id="{8ED5A83E-91EE-4FC9-B737-A8AE51CF627E}" type="datetimeFigureOut">
              <a:rPr lang="en-GB" smtClean="0"/>
              <a:t>14/10/2025</a:t>
            </a:fld>
            <a:endParaRPr lang="en-GB"/>
          </a:p>
        </p:txBody>
      </p:sp>
      <p:sp>
        <p:nvSpPr>
          <p:cNvPr id="5" name="Footer Placeholder 4">
            <a:extLst>
              <a:ext uri="{FF2B5EF4-FFF2-40B4-BE49-F238E27FC236}">
                <a16:creationId xmlns:a16="http://schemas.microsoft.com/office/drawing/2014/main" id="{AE978867-C528-7F67-50D4-9C5A2FEA33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3CF33E-8536-953E-1310-8FDEB7F50911}"/>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1220313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41970-6A55-6C2E-1CBB-D2F14FAA12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D7C1F1-0643-58D5-C2CF-32523B6074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15D3BE8-C361-AA90-A577-D084CA525C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CB0D52E-A714-B96A-CA09-D6CA13068712}"/>
              </a:ext>
            </a:extLst>
          </p:cNvPr>
          <p:cNvSpPr>
            <a:spLocks noGrp="1"/>
          </p:cNvSpPr>
          <p:nvPr>
            <p:ph type="dt" sz="half" idx="10"/>
          </p:nvPr>
        </p:nvSpPr>
        <p:spPr/>
        <p:txBody>
          <a:bodyPr/>
          <a:lstStyle/>
          <a:p>
            <a:fld id="{8ED5A83E-91EE-4FC9-B737-A8AE51CF627E}" type="datetimeFigureOut">
              <a:rPr lang="en-GB" smtClean="0"/>
              <a:t>14/10/2025</a:t>
            </a:fld>
            <a:endParaRPr lang="en-GB"/>
          </a:p>
        </p:txBody>
      </p:sp>
      <p:sp>
        <p:nvSpPr>
          <p:cNvPr id="6" name="Footer Placeholder 5">
            <a:extLst>
              <a:ext uri="{FF2B5EF4-FFF2-40B4-BE49-F238E27FC236}">
                <a16:creationId xmlns:a16="http://schemas.microsoft.com/office/drawing/2014/main" id="{55D6131C-B8E6-00A3-4236-7F2E155CB8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989C58-B146-E3E6-205B-CC4C10937EBA}"/>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3483520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6F374-23DF-DBF3-85DC-68A2D9AB0BE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DCF605-72DE-5322-8556-0D4A254E6F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92D30E-7200-40C9-099B-774C86372A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E6C714-359C-E76E-DC98-C020BDF972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37408B-385C-BCAA-775C-AEAFCCA19F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BF2EE06-6C63-2170-C09B-B5C633ED4415}"/>
              </a:ext>
            </a:extLst>
          </p:cNvPr>
          <p:cNvSpPr>
            <a:spLocks noGrp="1"/>
          </p:cNvSpPr>
          <p:nvPr>
            <p:ph type="dt" sz="half" idx="10"/>
          </p:nvPr>
        </p:nvSpPr>
        <p:spPr/>
        <p:txBody>
          <a:bodyPr/>
          <a:lstStyle/>
          <a:p>
            <a:fld id="{8ED5A83E-91EE-4FC9-B737-A8AE51CF627E}" type="datetimeFigureOut">
              <a:rPr lang="en-GB" smtClean="0"/>
              <a:t>14/10/2025</a:t>
            </a:fld>
            <a:endParaRPr lang="en-GB"/>
          </a:p>
        </p:txBody>
      </p:sp>
      <p:sp>
        <p:nvSpPr>
          <p:cNvPr id="8" name="Footer Placeholder 7">
            <a:extLst>
              <a:ext uri="{FF2B5EF4-FFF2-40B4-BE49-F238E27FC236}">
                <a16:creationId xmlns:a16="http://schemas.microsoft.com/office/drawing/2014/main" id="{0648988B-B04C-BB41-F9E8-5668417AF0E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00B9D90-3B46-C502-EF9A-5CD6DF78E84E}"/>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3635383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ED49-A38A-84F5-EB13-8EBDB96E20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BE"/>
          </a:p>
        </p:txBody>
      </p:sp>
      <p:sp>
        <p:nvSpPr>
          <p:cNvPr id="3" name="Text Placeholder 2">
            <a:extLst>
              <a:ext uri="{FF2B5EF4-FFF2-40B4-BE49-F238E27FC236}">
                <a16:creationId xmlns:a16="http://schemas.microsoft.com/office/drawing/2014/main" id="{7F9C3785-5F13-9D69-15A1-7101E0F9F7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744168-AD7B-86E3-47CC-F6215B77FE8E}"/>
              </a:ext>
            </a:extLst>
          </p:cNvPr>
          <p:cNvSpPr>
            <a:spLocks noGrp="1"/>
          </p:cNvSpPr>
          <p:nvPr>
            <p:ph type="dt" sz="half" idx="10"/>
          </p:nvPr>
        </p:nvSpPr>
        <p:spPr/>
        <p:txBody>
          <a:bodyPr/>
          <a:lstStyle/>
          <a:p>
            <a:fld id="{98D93CED-5227-4085-876C-D92D2259AA2D}" type="datetimeFigureOut">
              <a:rPr lang="en-BE" smtClean="0"/>
              <a:t>10/14/2025</a:t>
            </a:fld>
            <a:endParaRPr lang="en-BE"/>
          </a:p>
        </p:txBody>
      </p:sp>
      <p:sp>
        <p:nvSpPr>
          <p:cNvPr id="5" name="Footer Placeholder 4">
            <a:extLst>
              <a:ext uri="{FF2B5EF4-FFF2-40B4-BE49-F238E27FC236}">
                <a16:creationId xmlns:a16="http://schemas.microsoft.com/office/drawing/2014/main" id="{C8DA7A57-361E-C59E-EDED-862625B6F740}"/>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0CC13E18-AC32-AEF8-A4EE-5E09E0F381C0}"/>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587439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7D8E1-156D-16CC-790C-F45743FB684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81FD71-766D-C675-4785-EB613067CF50}"/>
              </a:ext>
            </a:extLst>
          </p:cNvPr>
          <p:cNvSpPr>
            <a:spLocks noGrp="1"/>
          </p:cNvSpPr>
          <p:nvPr>
            <p:ph type="dt" sz="half" idx="10"/>
          </p:nvPr>
        </p:nvSpPr>
        <p:spPr/>
        <p:txBody>
          <a:bodyPr/>
          <a:lstStyle/>
          <a:p>
            <a:fld id="{8ED5A83E-91EE-4FC9-B737-A8AE51CF627E}" type="datetimeFigureOut">
              <a:rPr lang="en-GB" smtClean="0"/>
              <a:t>14/10/2025</a:t>
            </a:fld>
            <a:endParaRPr lang="en-GB"/>
          </a:p>
        </p:txBody>
      </p:sp>
      <p:sp>
        <p:nvSpPr>
          <p:cNvPr id="4" name="Footer Placeholder 3">
            <a:extLst>
              <a:ext uri="{FF2B5EF4-FFF2-40B4-BE49-F238E27FC236}">
                <a16:creationId xmlns:a16="http://schemas.microsoft.com/office/drawing/2014/main" id="{D92D5C21-6CB5-B16C-887D-4EAFB4F2361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E24D92-F135-9597-0CC3-2DC9BA3703BE}"/>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4203574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D0BC5D-9250-FF7E-09FB-C18A3FDCADE3}"/>
              </a:ext>
            </a:extLst>
          </p:cNvPr>
          <p:cNvSpPr>
            <a:spLocks noGrp="1"/>
          </p:cNvSpPr>
          <p:nvPr>
            <p:ph type="dt" sz="half" idx="10"/>
          </p:nvPr>
        </p:nvSpPr>
        <p:spPr/>
        <p:txBody>
          <a:bodyPr/>
          <a:lstStyle/>
          <a:p>
            <a:fld id="{8ED5A83E-91EE-4FC9-B737-A8AE51CF627E}" type="datetimeFigureOut">
              <a:rPr lang="en-GB" smtClean="0"/>
              <a:t>14/10/2025</a:t>
            </a:fld>
            <a:endParaRPr lang="en-GB"/>
          </a:p>
        </p:txBody>
      </p:sp>
      <p:sp>
        <p:nvSpPr>
          <p:cNvPr id="3" name="Footer Placeholder 2">
            <a:extLst>
              <a:ext uri="{FF2B5EF4-FFF2-40B4-BE49-F238E27FC236}">
                <a16:creationId xmlns:a16="http://schemas.microsoft.com/office/drawing/2014/main" id="{2BB0F660-B025-F39A-6DBF-7EB77152F0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DF0D9F-31A9-13F1-CEF4-1157D20DACCB}"/>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1407399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75646-E5E1-C654-57ED-9C5108F89F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D275BF-37D8-946F-6592-4786D4E386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7B360CD-491A-B806-281E-CA23394F6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C45C56-4C4A-5699-6E1B-7DFE439A1860}"/>
              </a:ext>
            </a:extLst>
          </p:cNvPr>
          <p:cNvSpPr>
            <a:spLocks noGrp="1"/>
          </p:cNvSpPr>
          <p:nvPr>
            <p:ph type="dt" sz="half" idx="10"/>
          </p:nvPr>
        </p:nvSpPr>
        <p:spPr/>
        <p:txBody>
          <a:bodyPr/>
          <a:lstStyle/>
          <a:p>
            <a:fld id="{8ED5A83E-91EE-4FC9-B737-A8AE51CF627E}" type="datetimeFigureOut">
              <a:rPr lang="en-GB" smtClean="0"/>
              <a:t>14/10/2025</a:t>
            </a:fld>
            <a:endParaRPr lang="en-GB"/>
          </a:p>
        </p:txBody>
      </p:sp>
      <p:sp>
        <p:nvSpPr>
          <p:cNvPr id="6" name="Footer Placeholder 5">
            <a:extLst>
              <a:ext uri="{FF2B5EF4-FFF2-40B4-BE49-F238E27FC236}">
                <a16:creationId xmlns:a16="http://schemas.microsoft.com/office/drawing/2014/main" id="{CC71960B-9751-B2B9-C7FC-456966B9F2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C573A1-1F17-ACD2-ECE5-3181DC0B0CFD}"/>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4076624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7595A-595F-0F10-8837-116325D807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F27837-1193-5B9D-157A-2DBAA153C1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4C036C3-B75E-8068-9BA1-7AF98ED0F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299B61-3E8F-B0B9-5F1A-3EC6DF587ADE}"/>
              </a:ext>
            </a:extLst>
          </p:cNvPr>
          <p:cNvSpPr>
            <a:spLocks noGrp="1"/>
          </p:cNvSpPr>
          <p:nvPr>
            <p:ph type="dt" sz="half" idx="10"/>
          </p:nvPr>
        </p:nvSpPr>
        <p:spPr/>
        <p:txBody>
          <a:bodyPr/>
          <a:lstStyle/>
          <a:p>
            <a:fld id="{8ED5A83E-91EE-4FC9-B737-A8AE51CF627E}" type="datetimeFigureOut">
              <a:rPr lang="en-GB" smtClean="0"/>
              <a:t>14/10/2025</a:t>
            </a:fld>
            <a:endParaRPr lang="en-GB"/>
          </a:p>
        </p:txBody>
      </p:sp>
      <p:sp>
        <p:nvSpPr>
          <p:cNvPr id="6" name="Footer Placeholder 5">
            <a:extLst>
              <a:ext uri="{FF2B5EF4-FFF2-40B4-BE49-F238E27FC236}">
                <a16:creationId xmlns:a16="http://schemas.microsoft.com/office/drawing/2014/main" id="{F59D0837-CA44-A4C9-EAF1-E827FF0E44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F0D6E8-E8F7-2891-84E5-DC8DCED3019B}"/>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1658244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9A3A-9A36-E68A-46A2-0A5F0A874B7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339240-16FD-2F4D-FC2D-2EFB00E482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63C390-3897-08A0-3B5E-D1E14E96B6C7}"/>
              </a:ext>
            </a:extLst>
          </p:cNvPr>
          <p:cNvSpPr>
            <a:spLocks noGrp="1"/>
          </p:cNvSpPr>
          <p:nvPr>
            <p:ph type="dt" sz="half" idx="10"/>
          </p:nvPr>
        </p:nvSpPr>
        <p:spPr/>
        <p:txBody>
          <a:bodyPr/>
          <a:lstStyle/>
          <a:p>
            <a:fld id="{8ED5A83E-91EE-4FC9-B737-A8AE51CF627E}" type="datetimeFigureOut">
              <a:rPr lang="en-GB" smtClean="0"/>
              <a:t>14/10/2025</a:t>
            </a:fld>
            <a:endParaRPr lang="en-GB"/>
          </a:p>
        </p:txBody>
      </p:sp>
      <p:sp>
        <p:nvSpPr>
          <p:cNvPr id="5" name="Footer Placeholder 4">
            <a:extLst>
              <a:ext uri="{FF2B5EF4-FFF2-40B4-BE49-F238E27FC236}">
                <a16:creationId xmlns:a16="http://schemas.microsoft.com/office/drawing/2014/main" id="{6B0AADBE-C2B0-D9C5-B9FE-017C48682A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DEA291-1F8B-9265-CC86-FB3C0498A350}"/>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3544799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617A8E-F58D-2D7F-EBD3-428EFA7CC9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83A535-4BA1-A129-B765-0F614B98D1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6C40E-294C-0DA4-066B-1CB127ECDE19}"/>
              </a:ext>
            </a:extLst>
          </p:cNvPr>
          <p:cNvSpPr>
            <a:spLocks noGrp="1"/>
          </p:cNvSpPr>
          <p:nvPr>
            <p:ph type="dt" sz="half" idx="10"/>
          </p:nvPr>
        </p:nvSpPr>
        <p:spPr/>
        <p:txBody>
          <a:bodyPr/>
          <a:lstStyle/>
          <a:p>
            <a:fld id="{8ED5A83E-91EE-4FC9-B737-A8AE51CF627E}" type="datetimeFigureOut">
              <a:rPr lang="en-GB" smtClean="0"/>
              <a:t>14/10/2025</a:t>
            </a:fld>
            <a:endParaRPr lang="en-GB"/>
          </a:p>
        </p:txBody>
      </p:sp>
      <p:sp>
        <p:nvSpPr>
          <p:cNvPr id="5" name="Footer Placeholder 4">
            <a:extLst>
              <a:ext uri="{FF2B5EF4-FFF2-40B4-BE49-F238E27FC236}">
                <a16:creationId xmlns:a16="http://schemas.microsoft.com/office/drawing/2014/main" id="{5C0A8922-0339-9593-BAFA-3805C4F84C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68E32-1069-E50D-E7E9-E1DDE87C697F}"/>
              </a:ext>
            </a:extLst>
          </p:cNvPr>
          <p:cNvSpPr>
            <a:spLocks noGrp="1"/>
          </p:cNvSpPr>
          <p:nvPr>
            <p:ph type="sldNum" sz="quarter" idx="12"/>
          </p:nvPr>
        </p:nvSpPr>
        <p:spPr/>
        <p:txBody>
          <a:bodyPr/>
          <a:lstStyle/>
          <a:p>
            <a:fld id="{D78BA751-496D-4C56-BA61-FF4C3F9DE559}" type="slidenum">
              <a:rPr lang="en-GB" smtClean="0"/>
              <a:t>‹#›</a:t>
            </a:fld>
            <a:endParaRPr lang="en-GB"/>
          </a:p>
        </p:txBody>
      </p:sp>
    </p:spTree>
    <p:extLst>
      <p:ext uri="{BB962C8B-B14F-4D97-AF65-F5344CB8AC3E}">
        <p14:creationId xmlns:p14="http://schemas.microsoft.com/office/powerpoint/2010/main" val="3629825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F87DF-CE8F-D8F0-ABB8-C89B533EA28C}"/>
              </a:ext>
            </a:extLst>
          </p:cNvPr>
          <p:cNvSpPr>
            <a:spLocks noGrp="1"/>
          </p:cNvSpPr>
          <p:nvPr>
            <p:ph type="title"/>
          </p:nvPr>
        </p:nvSpPr>
        <p:spPr/>
        <p:txBody>
          <a:bodyPr/>
          <a:lstStyle/>
          <a:p>
            <a:r>
              <a:rPr lang="en-US"/>
              <a:t>Click to edit Master title style</a:t>
            </a:r>
            <a:endParaRPr lang="en-BE"/>
          </a:p>
        </p:txBody>
      </p:sp>
      <p:sp>
        <p:nvSpPr>
          <p:cNvPr id="3" name="Content Placeholder 2">
            <a:extLst>
              <a:ext uri="{FF2B5EF4-FFF2-40B4-BE49-F238E27FC236}">
                <a16:creationId xmlns:a16="http://schemas.microsoft.com/office/drawing/2014/main" id="{B25916BD-D4D7-D704-F6D4-7A503B03D7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Content Placeholder 3">
            <a:extLst>
              <a:ext uri="{FF2B5EF4-FFF2-40B4-BE49-F238E27FC236}">
                <a16:creationId xmlns:a16="http://schemas.microsoft.com/office/drawing/2014/main" id="{9258C4C5-3718-8BFF-F4D2-37A0E6A5A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Date Placeholder 4">
            <a:extLst>
              <a:ext uri="{FF2B5EF4-FFF2-40B4-BE49-F238E27FC236}">
                <a16:creationId xmlns:a16="http://schemas.microsoft.com/office/drawing/2014/main" id="{38241366-5535-E445-7293-7ED8FDD785EB}"/>
              </a:ext>
            </a:extLst>
          </p:cNvPr>
          <p:cNvSpPr>
            <a:spLocks noGrp="1"/>
          </p:cNvSpPr>
          <p:nvPr>
            <p:ph type="dt" sz="half" idx="10"/>
          </p:nvPr>
        </p:nvSpPr>
        <p:spPr/>
        <p:txBody>
          <a:bodyPr/>
          <a:lstStyle/>
          <a:p>
            <a:fld id="{98D93CED-5227-4085-876C-D92D2259AA2D}" type="datetimeFigureOut">
              <a:rPr lang="en-BE" smtClean="0"/>
              <a:t>10/14/2025</a:t>
            </a:fld>
            <a:endParaRPr lang="en-BE"/>
          </a:p>
        </p:txBody>
      </p:sp>
      <p:sp>
        <p:nvSpPr>
          <p:cNvPr id="6" name="Footer Placeholder 5">
            <a:extLst>
              <a:ext uri="{FF2B5EF4-FFF2-40B4-BE49-F238E27FC236}">
                <a16:creationId xmlns:a16="http://schemas.microsoft.com/office/drawing/2014/main" id="{3D8CC5CC-EF1F-799D-2D66-6B7260060750}"/>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4AA82535-1BA8-2231-4ECE-ECCB79FC3C42}"/>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392305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1B45C-B393-E304-4191-768BC9410E85}"/>
              </a:ext>
            </a:extLst>
          </p:cNvPr>
          <p:cNvSpPr>
            <a:spLocks noGrp="1"/>
          </p:cNvSpPr>
          <p:nvPr>
            <p:ph type="title"/>
          </p:nvPr>
        </p:nvSpPr>
        <p:spPr>
          <a:xfrm>
            <a:off x="839788" y="365125"/>
            <a:ext cx="10515600" cy="1325563"/>
          </a:xfrm>
        </p:spPr>
        <p:txBody>
          <a:bodyPr/>
          <a:lstStyle/>
          <a:p>
            <a:r>
              <a:rPr lang="en-US"/>
              <a:t>Click to edit Master title style</a:t>
            </a:r>
            <a:endParaRPr lang="en-BE"/>
          </a:p>
        </p:txBody>
      </p:sp>
      <p:sp>
        <p:nvSpPr>
          <p:cNvPr id="3" name="Text Placeholder 2">
            <a:extLst>
              <a:ext uri="{FF2B5EF4-FFF2-40B4-BE49-F238E27FC236}">
                <a16:creationId xmlns:a16="http://schemas.microsoft.com/office/drawing/2014/main" id="{CEF55FEA-43F9-90F5-CCAE-E11447B73C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E143A0-A38E-EB37-ADE7-B28FDF5766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Text Placeholder 4">
            <a:extLst>
              <a:ext uri="{FF2B5EF4-FFF2-40B4-BE49-F238E27FC236}">
                <a16:creationId xmlns:a16="http://schemas.microsoft.com/office/drawing/2014/main" id="{06915BBD-71D4-B410-377A-CF984868AF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EF777D-6E0A-5CA1-014D-B43E99CE2C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7" name="Date Placeholder 6">
            <a:extLst>
              <a:ext uri="{FF2B5EF4-FFF2-40B4-BE49-F238E27FC236}">
                <a16:creationId xmlns:a16="http://schemas.microsoft.com/office/drawing/2014/main" id="{4716C993-9F0E-6884-F77B-3CBE5F9DA021}"/>
              </a:ext>
            </a:extLst>
          </p:cNvPr>
          <p:cNvSpPr>
            <a:spLocks noGrp="1"/>
          </p:cNvSpPr>
          <p:nvPr>
            <p:ph type="dt" sz="half" idx="10"/>
          </p:nvPr>
        </p:nvSpPr>
        <p:spPr/>
        <p:txBody>
          <a:bodyPr/>
          <a:lstStyle/>
          <a:p>
            <a:fld id="{98D93CED-5227-4085-876C-D92D2259AA2D}" type="datetimeFigureOut">
              <a:rPr lang="en-BE" smtClean="0"/>
              <a:t>10/14/2025</a:t>
            </a:fld>
            <a:endParaRPr lang="en-BE"/>
          </a:p>
        </p:txBody>
      </p:sp>
      <p:sp>
        <p:nvSpPr>
          <p:cNvPr id="8" name="Footer Placeholder 7">
            <a:extLst>
              <a:ext uri="{FF2B5EF4-FFF2-40B4-BE49-F238E27FC236}">
                <a16:creationId xmlns:a16="http://schemas.microsoft.com/office/drawing/2014/main" id="{26D98BC9-B3AE-04B6-545A-32574C9967F1}"/>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901F982F-E942-03CA-47AE-052568245639}"/>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1048936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46AD3-9C94-0717-9DAF-EC7A979CE665}"/>
              </a:ext>
            </a:extLst>
          </p:cNvPr>
          <p:cNvSpPr>
            <a:spLocks noGrp="1"/>
          </p:cNvSpPr>
          <p:nvPr>
            <p:ph type="title"/>
          </p:nvPr>
        </p:nvSpPr>
        <p:spPr/>
        <p:txBody>
          <a:bodyPr/>
          <a:lstStyle/>
          <a:p>
            <a:r>
              <a:rPr lang="en-US"/>
              <a:t>Click to edit Master title style</a:t>
            </a:r>
            <a:endParaRPr lang="en-BE"/>
          </a:p>
        </p:txBody>
      </p:sp>
      <p:sp>
        <p:nvSpPr>
          <p:cNvPr id="3" name="Date Placeholder 2">
            <a:extLst>
              <a:ext uri="{FF2B5EF4-FFF2-40B4-BE49-F238E27FC236}">
                <a16:creationId xmlns:a16="http://schemas.microsoft.com/office/drawing/2014/main" id="{213468FB-7811-C7F4-96C8-0931C434E815}"/>
              </a:ext>
            </a:extLst>
          </p:cNvPr>
          <p:cNvSpPr>
            <a:spLocks noGrp="1"/>
          </p:cNvSpPr>
          <p:nvPr>
            <p:ph type="dt" sz="half" idx="10"/>
          </p:nvPr>
        </p:nvSpPr>
        <p:spPr/>
        <p:txBody>
          <a:bodyPr/>
          <a:lstStyle/>
          <a:p>
            <a:fld id="{98D93CED-5227-4085-876C-D92D2259AA2D}" type="datetimeFigureOut">
              <a:rPr lang="en-BE" smtClean="0"/>
              <a:t>10/14/2025</a:t>
            </a:fld>
            <a:endParaRPr lang="en-BE"/>
          </a:p>
        </p:txBody>
      </p:sp>
      <p:sp>
        <p:nvSpPr>
          <p:cNvPr id="4" name="Footer Placeholder 3">
            <a:extLst>
              <a:ext uri="{FF2B5EF4-FFF2-40B4-BE49-F238E27FC236}">
                <a16:creationId xmlns:a16="http://schemas.microsoft.com/office/drawing/2014/main" id="{7BB27130-1C7B-009A-FBD7-AE2F3BFC468D}"/>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F8EC4518-899F-2660-39A2-B6C0C8786E72}"/>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4106345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75FD60-19DF-F1D6-7809-161D3EB0731F}"/>
              </a:ext>
            </a:extLst>
          </p:cNvPr>
          <p:cNvSpPr>
            <a:spLocks noGrp="1"/>
          </p:cNvSpPr>
          <p:nvPr>
            <p:ph type="dt" sz="half" idx="10"/>
          </p:nvPr>
        </p:nvSpPr>
        <p:spPr/>
        <p:txBody>
          <a:bodyPr/>
          <a:lstStyle/>
          <a:p>
            <a:fld id="{98D93CED-5227-4085-876C-D92D2259AA2D}" type="datetimeFigureOut">
              <a:rPr lang="en-BE" smtClean="0"/>
              <a:t>10/14/2025</a:t>
            </a:fld>
            <a:endParaRPr lang="en-BE"/>
          </a:p>
        </p:txBody>
      </p:sp>
      <p:sp>
        <p:nvSpPr>
          <p:cNvPr id="3" name="Footer Placeholder 2">
            <a:extLst>
              <a:ext uri="{FF2B5EF4-FFF2-40B4-BE49-F238E27FC236}">
                <a16:creationId xmlns:a16="http://schemas.microsoft.com/office/drawing/2014/main" id="{F81B09B4-BE39-D87F-8CDA-3051B349DF28}"/>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E72FC60B-F4FB-1264-E2C4-DFFD9D110B14}"/>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742374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C7E6-88E0-CECB-5F6D-4F5D4EFA23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Content Placeholder 2">
            <a:extLst>
              <a:ext uri="{FF2B5EF4-FFF2-40B4-BE49-F238E27FC236}">
                <a16:creationId xmlns:a16="http://schemas.microsoft.com/office/drawing/2014/main" id="{3C9363DF-8275-EF7D-C0E4-D59C2A677B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Text Placeholder 3">
            <a:extLst>
              <a:ext uri="{FF2B5EF4-FFF2-40B4-BE49-F238E27FC236}">
                <a16:creationId xmlns:a16="http://schemas.microsoft.com/office/drawing/2014/main" id="{4285EBD8-A81D-F797-21CA-BB81FC0EA8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E4A26F-9371-0B01-3174-BBF375427ECC}"/>
              </a:ext>
            </a:extLst>
          </p:cNvPr>
          <p:cNvSpPr>
            <a:spLocks noGrp="1"/>
          </p:cNvSpPr>
          <p:nvPr>
            <p:ph type="dt" sz="half" idx="10"/>
          </p:nvPr>
        </p:nvSpPr>
        <p:spPr/>
        <p:txBody>
          <a:bodyPr/>
          <a:lstStyle/>
          <a:p>
            <a:fld id="{98D93CED-5227-4085-876C-D92D2259AA2D}" type="datetimeFigureOut">
              <a:rPr lang="en-BE" smtClean="0"/>
              <a:t>10/14/2025</a:t>
            </a:fld>
            <a:endParaRPr lang="en-BE"/>
          </a:p>
        </p:txBody>
      </p:sp>
      <p:sp>
        <p:nvSpPr>
          <p:cNvPr id="6" name="Footer Placeholder 5">
            <a:extLst>
              <a:ext uri="{FF2B5EF4-FFF2-40B4-BE49-F238E27FC236}">
                <a16:creationId xmlns:a16="http://schemas.microsoft.com/office/drawing/2014/main" id="{D3581482-211C-654D-2353-B259ECA8A00E}"/>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4B5AD8F3-CF6E-65D1-8AC8-4EB79390D6CA}"/>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2069083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D3717-8EB6-DC1E-1384-D0832A900C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BE"/>
          </a:p>
        </p:txBody>
      </p:sp>
      <p:sp>
        <p:nvSpPr>
          <p:cNvPr id="3" name="Picture Placeholder 2">
            <a:extLst>
              <a:ext uri="{FF2B5EF4-FFF2-40B4-BE49-F238E27FC236}">
                <a16:creationId xmlns:a16="http://schemas.microsoft.com/office/drawing/2014/main" id="{EBFE708F-E681-2279-6111-ED31679B1B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6161F08C-6E0D-2142-C7AE-CA3AD2242B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7DC58C-5C96-22AD-DA38-BFC382D3F500}"/>
              </a:ext>
            </a:extLst>
          </p:cNvPr>
          <p:cNvSpPr>
            <a:spLocks noGrp="1"/>
          </p:cNvSpPr>
          <p:nvPr>
            <p:ph type="dt" sz="half" idx="10"/>
          </p:nvPr>
        </p:nvSpPr>
        <p:spPr/>
        <p:txBody>
          <a:bodyPr/>
          <a:lstStyle/>
          <a:p>
            <a:fld id="{98D93CED-5227-4085-876C-D92D2259AA2D}" type="datetimeFigureOut">
              <a:rPr lang="en-BE" smtClean="0"/>
              <a:t>10/14/2025</a:t>
            </a:fld>
            <a:endParaRPr lang="en-BE"/>
          </a:p>
        </p:txBody>
      </p:sp>
      <p:sp>
        <p:nvSpPr>
          <p:cNvPr id="6" name="Footer Placeholder 5">
            <a:extLst>
              <a:ext uri="{FF2B5EF4-FFF2-40B4-BE49-F238E27FC236}">
                <a16:creationId xmlns:a16="http://schemas.microsoft.com/office/drawing/2014/main" id="{6221D556-591B-BB8A-339C-FAFDD7DB1E75}"/>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AB2252FC-056B-7553-2FFA-331DC83D5B20}"/>
              </a:ext>
            </a:extLst>
          </p:cNvPr>
          <p:cNvSpPr>
            <a:spLocks noGrp="1"/>
          </p:cNvSpPr>
          <p:nvPr>
            <p:ph type="sldNum" sz="quarter" idx="12"/>
          </p:nvPr>
        </p:nvSpPr>
        <p:spPr/>
        <p:txBody>
          <a:bodyPr/>
          <a:lstStyle/>
          <a:p>
            <a:fld id="{51C99A86-8E9F-4794-B7E2-2CDFC7866B1E}" type="slidenum">
              <a:rPr lang="en-BE" smtClean="0"/>
              <a:t>‹#›</a:t>
            </a:fld>
            <a:endParaRPr lang="en-BE"/>
          </a:p>
        </p:txBody>
      </p:sp>
    </p:spTree>
    <p:extLst>
      <p:ext uri="{BB962C8B-B14F-4D97-AF65-F5344CB8AC3E}">
        <p14:creationId xmlns:p14="http://schemas.microsoft.com/office/powerpoint/2010/main" val="1257394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BBF06F-4067-7078-E95F-32BD55FA09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BE"/>
          </a:p>
        </p:txBody>
      </p:sp>
      <p:sp>
        <p:nvSpPr>
          <p:cNvPr id="3" name="Text Placeholder 2">
            <a:extLst>
              <a:ext uri="{FF2B5EF4-FFF2-40B4-BE49-F238E27FC236}">
                <a16:creationId xmlns:a16="http://schemas.microsoft.com/office/drawing/2014/main" id="{3CA24546-4AD5-96DA-77F0-1C7614450D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9AE1E27E-6A49-9D5E-758C-1F3322BD31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D93CED-5227-4085-876C-D92D2259AA2D}" type="datetimeFigureOut">
              <a:rPr lang="en-BE" smtClean="0"/>
              <a:t>10/14/2025</a:t>
            </a:fld>
            <a:endParaRPr lang="en-BE"/>
          </a:p>
        </p:txBody>
      </p:sp>
      <p:sp>
        <p:nvSpPr>
          <p:cNvPr id="5" name="Footer Placeholder 4">
            <a:extLst>
              <a:ext uri="{FF2B5EF4-FFF2-40B4-BE49-F238E27FC236}">
                <a16:creationId xmlns:a16="http://schemas.microsoft.com/office/drawing/2014/main" id="{3C83EE45-E4D4-0914-2EBE-42D3E95BF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E"/>
          </a:p>
        </p:txBody>
      </p:sp>
      <p:sp>
        <p:nvSpPr>
          <p:cNvPr id="6" name="Slide Number Placeholder 5">
            <a:extLst>
              <a:ext uri="{FF2B5EF4-FFF2-40B4-BE49-F238E27FC236}">
                <a16:creationId xmlns:a16="http://schemas.microsoft.com/office/drawing/2014/main" id="{B4EB6F99-9CEE-CD90-CB30-3ADA81D121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C99A86-8E9F-4794-B7E2-2CDFC7866B1E}" type="slidenum">
              <a:rPr lang="en-BE" smtClean="0"/>
              <a:t>‹#›</a:t>
            </a:fld>
            <a:endParaRPr lang="en-BE"/>
          </a:p>
        </p:txBody>
      </p:sp>
    </p:spTree>
    <p:extLst>
      <p:ext uri="{BB962C8B-B14F-4D97-AF65-F5344CB8AC3E}">
        <p14:creationId xmlns:p14="http://schemas.microsoft.com/office/powerpoint/2010/main" val="14923652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578D56DA-F012-B986-7822-DD23A74B5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GB"/>
          </a:p>
        </p:txBody>
      </p:sp>
      <p:sp>
        <p:nvSpPr>
          <p:cNvPr id="3" name="Symbol zastępczy tekstu 2">
            <a:extLst>
              <a:ext uri="{FF2B5EF4-FFF2-40B4-BE49-F238E27FC236}">
                <a16:creationId xmlns:a16="http://schemas.microsoft.com/office/drawing/2014/main" id="{E1BF49F4-A302-1E6E-7392-93CE35CEDB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01E89B59-D30B-F13C-7744-B7D37EDFE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A361D3-55EC-49BA-8C4F-0A4EA75C19D8}" type="datetimeFigureOut">
              <a:rPr lang="en-GB" smtClean="0"/>
              <a:t>14/10/2025</a:t>
            </a:fld>
            <a:endParaRPr lang="en-GB"/>
          </a:p>
        </p:txBody>
      </p:sp>
      <p:sp>
        <p:nvSpPr>
          <p:cNvPr id="5" name="Symbol zastępczy stopki 4">
            <a:extLst>
              <a:ext uri="{FF2B5EF4-FFF2-40B4-BE49-F238E27FC236}">
                <a16:creationId xmlns:a16="http://schemas.microsoft.com/office/drawing/2014/main" id="{6D947588-F870-F5AD-7834-DD00531A1A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ymbol zastępczy numeru slajdu 5">
            <a:extLst>
              <a:ext uri="{FF2B5EF4-FFF2-40B4-BE49-F238E27FC236}">
                <a16:creationId xmlns:a16="http://schemas.microsoft.com/office/drawing/2014/main" id="{A2C5EBAA-0FDD-1CA1-55D9-E4D4CABF6B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302C6-FE37-40CA-ADE0-57CBE5FFC739}" type="slidenum">
              <a:rPr lang="en-GB" smtClean="0"/>
              <a:t>‹#›</a:t>
            </a:fld>
            <a:endParaRPr lang="en-GB"/>
          </a:p>
        </p:txBody>
      </p:sp>
    </p:spTree>
    <p:extLst>
      <p:ext uri="{BB962C8B-B14F-4D97-AF65-F5344CB8AC3E}">
        <p14:creationId xmlns:p14="http://schemas.microsoft.com/office/powerpoint/2010/main" val="8401687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671B7B-C3B6-FDC4-8FB1-ADD7BCCB9B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C5200E-B1AC-D97A-0E39-9863F09C70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AD8550-D72B-E381-CBB6-7324BFA660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D5A83E-91EE-4FC9-B737-A8AE51CF627E}" type="datetimeFigureOut">
              <a:rPr lang="en-GB" smtClean="0"/>
              <a:t>14/10/2025</a:t>
            </a:fld>
            <a:endParaRPr lang="en-GB"/>
          </a:p>
        </p:txBody>
      </p:sp>
      <p:sp>
        <p:nvSpPr>
          <p:cNvPr id="5" name="Footer Placeholder 4">
            <a:extLst>
              <a:ext uri="{FF2B5EF4-FFF2-40B4-BE49-F238E27FC236}">
                <a16:creationId xmlns:a16="http://schemas.microsoft.com/office/drawing/2014/main" id="{619B8845-5A1C-80DD-E66F-E3FB541EF7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D0E50A0-4B23-2D90-38D5-67799BBEEE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8BA751-496D-4C56-BA61-FF4C3F9DE559}" type="slidenum">
              <a:rPr lang="en-GB" smtClean="0"/>
              <a:t>‹#›</a:t>
            </a:fld>
            <a:endParaRPr lang="en-GB"/>
          </a:p>
        </p:txBody>
      </p:sp>
    </p:spTree>
    <p:extLst>
      <p:ext uri="{BB962C8B-B14F-4D97-AF65-F5344CB8AC3E}">
        <p14:creationId xmlns:p14="http://schemas.microsoft.com/office/powerpoint/2010/main" val="283635764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hyperlink" Target="https://www.ela.europa.eu/en/campaigns/road-fair-transport#bcl-inpage-item-1344"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transport.ec.europa.eu/transport-modes/road/mobility-package-i_en" TargetMode="External"/><Relationship Id="rId5" Type="http://schemas.openxmlformats.org/officeDocument/2006/relationships/image" Target="../media/image2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postingdeclaration.eu/landing" TargetMode="External"/><Relationship Id="rId5" Type="http://schemas.openxmlformats.org/officeDocument/2006/relationships/image" Target="../media/image2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hyperlink" Target="https://eures.europa.eu/employers_en" TargetMode="External"/><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5.png"/><Relationship Id="rId7" Type="http://schemas.openxmlformats.org/officeDocument/2006/relationships/diagramData" Target="../diagrams/data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diagramDrawing" Target="../diagrams/drawing1.xml"/><Relationship Id="rId5" Type="http://schemas.openxmlformats.org/officeDocument/2006/relationships/image" Target="../media/image2.png"/><Relationship Id="rId10" Type="http://schemas.openxmlformats.org/officeDocument/2006/relationships/diagramColors" Target="../diagrams/colors1.xml"/><Relationship Id="rId4" Type="http://schemas.openxmlformats.org/officeDocument/2006/relationships/image" Target="../media/image3.png"/><Relationship Id="rId9"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ec.europa.eu/solvit/index_en.htm" TargetMode="External"/><Relationship Id="rId5" Type="http://schemas.openxmlformats.org/officeDocument/2006/relationships/image" Target="../media/image29.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information@ela.europa.eu"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18" Type="http://schemas.openxmlformats.org/officeDocument/2006/relationships/hyperlink" Target="https://eur05.safelinks.protection.outlook.com/?url=https%3A%2F%2Fwww.youtube.com%2F%40EULabourAuthority&amp;data=05%7C02%7Cfrancisco.montoro%40ela.europa.eu%7Cafa97c426c4a4267b9de08dcf1f9a2a2%7Cba8252ebda414a268f373320ef9a2285%7C0%7C0%7C638651301679176353%7CUnknown%7CTWFpbGZsb3d8eyJWIjoiMC4wLjAwMDAiLCJQIjoiV2luMzIiLCJBTiI6Ik1haWwiLCJXVCI6Mn0%3D%7C0%7C%7C%7C&amp;sdata=y1MiIBWfyHczTAwJ%2F%2FMctrQUkk%2BnszHKDflJGdWH5LY%3D&amp;reserved=0" TargetMode="External"/><Relationship Id="rId3" Type="http://schemas.openxmlformats.org/officeDocument/2006/relationships/image" Target="../media/image3.png"/><Relationship Id="rId7" Type="http://schemas.openxmlformats.org/officeDocument/2006/relationships/image" Target="../media/image34.svg"/><Relationship Id="rId12" Type="http://schemas.openxmlformats.org/officeDocument/2006/relationships/hyperlink" Target="https://eur05.safelinks.protection.outlook.com/?url=https%3A%2F%2Fwww.linkedin.com%2Fcompany%2Feuropean-labour-authority%2Fmycompany%2F&amp;data=05%7C02%7Cfrancisco.montoro%40ela.europa.eu%7Cafa97c426c4a4267b9de08dcf1f9a2a2%7Cba8252ebda414a268f373320ef9a2285%7C0%7C0%7C638651301679153371%7CUnknown%7CTWFpbGZsb3d8eyJWIjoiMC4wLjAwMDAiLCJQIjoiV2luMzIiLCJBTiI6Ik1haWwiLCJXVCI6Mn0%3D%7C0%7C%7C%7C&amp;sdata=9T3LUkVvb5Eaf7DBFenFYbMYXHyh72pAlLLw0R5uNWk%3D&amp;reserved=0" TargetMode="External"/><Relationship Id="rId17" Type="http://schemas.openxmlformats.org/officeDocument/2006/relationships/image" Target="../media/image40.png"/><Relationship Id="rId2" Type="http://schemas.openxmlformats.org/officeDocument/2006/relationships/image" Target="../media/image32.jpeg"/><Relationship Id="rId16" Type="http://schemas.openxmlformats.org/officeDocument/2006/relationships/hyperlink" Target="https://eur05.safelinks.protection.outlook.com/?url=https%3A%2F%2Fx.com%2FEU_ELA&amp;data=05%7C02%7Cfrancisco.montoro%40ela.europa.eu%7Cafa97c426c4a4267b9de08dcf1f9a2a2%7Cba8252ebda414a268f373320ef9a2285%7C0%7C0%7C638651301679164835%7CUnknown%7CTWFpbGZsb3d8eyJWIjoiMC4wLjAwMDAiLCJQIjoiV2luMzIiLCJBTiI6Ik1haWwiLCJXVCI6Mn0%3D%7C0%7C%7C%7C&amp;sdata=n6ipt0BjiDmdNeqe3x1v6cAWkzMJy7HD2gxFRj6gBBA%3D&amp;reserved=0" TargetMode="Externa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hyperlink" Target="mailto:information@ela.europa.eu" TargetMode="External"/><Relationship Id="rId15" Type="http://schemas.openxmlformats.org/officeDocument/2006/relationships/image" Target="../media/image39.png"/><Relationship Id="rId10" Type="http://schemas.openxmlformats.org/officeDocument/2006/relationships/hyperlink" Target="https://eur05.safelinks.protection.outlook.com/?url=https%3A%2F%2Fwww.instagram.com%2Feulabourauthority%2F&amp;data=05%7C02%7Cfrancisco.montoro%40ela.europa.eu%7Cafa97c426c4a4267b9de08dcf1f9a2a2%7Cba8252ebda414a268f373320ef9a2285%7C0%7C0%7C638651301679129021%7CUnknown%7CTWFpbGZsb3d8eyJWIjoiMC4wLjAwMDAiLCJQIjoiV2luMzIiLCJBTiI6Ik1haWwiLCJXVCI6Mn0%3D%7C0%7C%7C%7C&amp;sdata=1PESZMBtxXt1beSAI7A7TUTc8R%2FQxoLiKBmprcGG5WQ%3D&amp;reserved=0" TargetMode="External"/><Relationship Id="rId19"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36.svg"/><Relationship Id="rId14" Type="http://schemas.openxmlformats.org/officeDocument/2006/relationships/hyperlink" Target="https://eur05.safelinks.protection.outlook.com/?url=https%3A%2F%2Fwww.facebook.com%2Feuropeanlabourauthority&amp;data=05%7C02%7Cfrancisco.montoro%40ela.europa.eu%7Cafa97c426c4a4267b9de08dcf1f9a2a2%7Cba8252ebda414a268f373320ef9a2285%7C0%7C0%7C638651301679141918%7CUnknown%7CTWFpbGZsb3d8eyJWIjoiMC4wLjAwMDAiLCJQIjoiV2luMzIiLCJBTiI6Ik1haWwiLCJXVCI6Mn0%3D%7C0%7C%7C%7C&amp;sdata=vPmxIKX6htKYcKix6ssg1X00PdFyNBoWAo6w6womQx0%3D&amp;reserved=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3.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52.png"/><Relationship Id="rId5" Type="http://schemas.openxmlformats.org/officeDocument/2006/relationships/image" Target="../media/image3.png"/><Relationship Id="rId10" Type="http://schemas.openxmlformats.org/officeDocument/2006/relationships/image" Target="../media/image51.svg"/><Relationship Id="rId4" Type="http://schemas.openxmlformats.org/officeDocument/2006/relationships/image" Target="../media/image44.png"/><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5.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3.png"/><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57.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57.sv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2.png"/><Relationship Id="rId11" Type="http://schemas.openxmlformats.org/officeDocument/2006/relationships/image" Target="../media/image72.svg"/><Relationship Id="rId5" Type="http://schemas.openxmlformats.org/officeDocument/2006/relationships/image" Target="../media/image3.png"/><Relationship Id="rId10" Type="http://schemas.openxmlformats.org/officeDocument/2006/relationships/image" Target="../media/image71.png"/><Relationship Id="rId4" Type="http://schemas.openxmlformats.org/officeDocument/2006/relationships/image" Target="../media/image67.svg"/><Relationship Id="rId9" Type="http://schemas.openxmlformats.org/officeDocument/2006/relationships/image" Target="../media/image70.png"/></Relationships>
</file>

<file path=ppt/slides/_rels/slide4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2.sv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2.png"/><Relationship Id="rId11" Type="http://schemas.openxmlformats.org/officeDocument/2006/relationships/image" Target="../media/image71.png"/><Relationship Id="rId5" Type="http://schemas.openxmlformats.org/officeDocument/2006/relationships/image" Target="../media/image3.png"/><Relationship Id="rId10" Type="http://schemas.openxmlformats.org/officeDocument/2006/relationships/image" Target="../media/image75.png"/><Relationship Id="rId4" Type="http://schemas.openxmlformats.org/officeDocument/2006/relationships/image" Target="../media/image67.svg"/><Relationship Id="rId9" Type="http://schemas.openxmlformats.org/officeDocument/2006/relationships/image" Target="../media/image74.svg"/></Relationships>
</file>

<file path=ppt/slides/_rels/slide4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image" Target="../media/image2.png"/><Relationship Id="rId11" Type="http://schemas.openxmlformats.org/officeDocument/2006/relationships/image" Target="../media/image74.svg"/><Relationship Id="rId5" Type="http://schemas.openxmlformats.org/officeDocument/2006/relationships/image" Target="../media/image3.png"/><Relationship Id="rId10" Type="http://schemas.openxmlformats.org/officeDocument/2006/relationships/image" Target="../media/image73.png"/><Relationship Id="rId4" Type="http://schemas.openxmlformats.org/officeDocument/2006/relationships/image" Target="../media/image67.svg"/><Relationship Id="rId9" Type="http://schemas.openxmlformats.org/officeDocument/2006/relationships/image" Target="../media/image77.png"/><Relationship Id="rId14" Type="http://schemas.openxmlformats.org/officeDocument/2006/relationships/image" Target="../media/image72.sv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6.png"/><Relationship Id="rId7"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23.xml"/><Relationship Id="rId6" Type="http://schemas.openxmlformats.org/officeDocument/2006/relationships/image" Target="../media/image2.png"/><Relationship Id="rId11" Type="http://schemas.openxmlformats.org/officeDocument/2006/relationships/image" Target="../media/image72.svg"/><Relationship Id="rId5" Type="http://schemas.openxmlformats.org/officeDocument/2006/relationships/image" Target="../media/image3.png"/><Relationship Id="rId10" Type="http://schemas.openxmlformats.org/officeDocument/2006/relationships/image" Target="../media/image71.png"/><Relationship Id="rId4" Type="http://schemas.openxmlformats.org/officeDocument/2006/relationships/image" Target="../media/image67.svg"/><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5.png"/><Relationship Id="rId10" Type="http://schemas.openxmlformats.org/officeDocument/2006/relationships/image" Target="../media/image83.png"/><Relationship Id="rId4" Type="http://schemas.openxmlformats.org/officeDocument/2006/relationships/image" Target="../media/image2.png"/><Relationship Id="rId9" Type="http://schemas.openxmlformats.org/officeDocument/2006/relationships/image" Target="../media/image82.svg"/></Relationships>
</file>

<file path=ppt/slides/_rels/slide5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5.png"/><Relationship Id="rId10" Type="http://schemas.openxmlformats.org/officeDocument/2006/relationships/image" Target="../media/image83.png"/><Relationship Id="rId4" Type="http://schemas.openxmlformats.org/officeDocument/2006/relationships/image" Target="../media/image2.png"/><Relationship Id="rId9" Type="http://schemas.openxmlformats.org/officeDocument/2006/relationships/image" Target="../media/image82.svg"/></Relationships>
</file>

<file path=ppt/slides/_rels/slide5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image" Target="../media/image79.png"/><Relationship Id="rId11" Type="http://schemas.openxmlformats.org/officeDocument/2006/relationships/image" Target="../media/image82.svg"/><Relationship Id="rId5" Type="http://schemas.openxmlformats.org/officeDocument/2006/relationships/image" Target="../media/image75.png"/><Relationship Id="rId10" Type="http://schemas.openxmlformats.org/officeDocument/2006/relationships/image" Target="../media/image81.png"/><Relationship Id="rId4" Type="http://schemas.openxmlformats.org/officeDocument/2006/relationships/image" Target="../media/image2.png"/><Relationship Id="rId9" Type="http://schemas.openxmlformats.org/officeDocument/2006/relationships/image" Target="../media/image87.svg"/></Relationships>
</file>

<file path=ppt/slides/_rels/slide5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79.png"/><Relationship Id="rId11" Type="http://schemas.openxmlformats.org/officeDocument/2006/relationships/image" Target="../media/image82.svg"/><Relationship Id="rId5" Type="http://schemas.openxmlformats.org/officeDocument/2006/relationships/image" Target="../media/image75.png"/><Relationship Id="rId10" Type="http://schemas.openxmlformats.org/officeDocument/2006/relationships/image" Target="../media/image81.png"/><Relationship Id="rId4" Type="http://schemas.openxmlformats.org/officeDocument/2006/relationships/image" Target="../media/image2.png"/><Relationship Id="rId9" Type="http://schemas.openxmlformats.org/officeDocument/2006/relationships/image" Target="../media/image87.sv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2.svg"/><Relationship Id="rId2" Type="http://schemas.openxmlformats.org/officeDocument/2006/relationships/notesSlide" Target="../notesSlides/notesSlide51.xml"/><Relationship Id="rId1" Type="http://schemas.openxmlformats.org/officeDocument/2006/relationships/slideLayout" Target="../slideLayouts/slideLayout23.xml"/><Relationship Id="rId6" Type="http://schemas.openxmlformats.org/officeDocument/2006/relationships/image" Target="../media/image2.png"/><Relationship Id="rId11" Type="http://schemas.openxmlformats.org/officeDocument/2006/relationships/image" Target="../media/image71.png"/><Relationship Id="rId5" Type="http://schemas.openxmlformats.org/officeDocument/2006/relationships/image" Target="../media/image3.png"/><Relationship Id="rId10" Type="http://schemas.openxmlformats.org/officeDocument/2006/relationships/image" Target="../media/image90.png"/><Relationship Id="rId4" Type="http://schemas.openxmlformats.org/officeDocument/2006/relationships/image" Target="../media/image67.svg"/><Relationship Id="rId9" Type="http://schemas.openxmlformats.org/officeDocument/2006/relationships/image" Target="../media/image89.png"/></Relationships>
</file>

<file path=ppt/slides/_rels/slide56.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92.svg"/><Relationship Id="rId2" Type="http://schemas.openxmlformats.org/officeDocument/2006/relationships/notesSlide" Target="../notesSlides/notesSlide52.xml"/><Relationship Id="rId1" Type="http://schemas.openxmlformats.org/officeDocument/2006/relationships/slideLayout" Target="../slideLayouts/slideLayout23.xml"/><Relationship Id="rId6" Type="http://schemas.openxmlformats.org/officeDocument/2006/relationships/image" Target="../media/image2.png"/><Relationship Id="rId11" Type="http://schemas.openxmlformats.org/officeDocument/2006/relationships/image" Target="../media/image91.png"/><Relationship Id="rId5" Type="http://schemas.openxmlformats.org/officeDocument/2006/relationships/image" Target="../media/image3.png"/><Relationship Id="rId10" Type="http://schemas.openxmlformats.org/officeDocument/2006/relationships/image" Target="../media/image90.png"/><Relationship Id="rId4" Type="http://schemas.openxmlformats.org/officeDocument/2006/relationships/image" Target="../media/image67.svg"/><Relationship Id="rId9" Type="http://schemas.openxmlformats.org/officeDocument/2006/relationships/image" Target="../media/image89.png"/><Relationship Id="rId14" Type="http://schemas.openxmlformats.org/officeDocument/2006/relationships/image" Target="../media/image72.sv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hyperlink" Target="https://transport.ec.europa.eu/transport-modes/road/mobility-package-i/posting-rules_en" TargetMode="External"/><Relationship Id="rId10" Type="http://schemas.openxmlformats.org/officeDocument/2006/relationships/image" Target="../media/image97.png"/><Relationship Id="rId4" Type="http://schemas.openxmlformats.org/officeDocument/2006/relationships/image" Target="../media/image2.png"/><Relationship Id="rId9"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hyperlink" Target="https://www.ela.europa.eu/en/campaigns/road-fair-transport#:~:text=The%20%23Road2FairTransport%20campaign%20is%20designed%20to%20explain%20the,various%20topics%20related%20to%20the%20road%20transport%20sector." TargetMode="External"/><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hyperlink" Target="https://www.ela.europa.eu/en/events?f%5B0%5D=lp_event__dates_end%3Aupcoming&amp;f%5B1%5D=topics%3A164&amp;sort%5Bname%5D=oe_sc_event_dates_end_value&amp;sort%5Bdirection%5D=ASC" TargetMode="External"/><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101.wmf"/><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jpeg"/><Relationship Id="rId12"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hyperlink" Target="https://www.ela.europa.eu/en/campaigns/road-fair-transport#bcl-inpage-item-1417" TargetMode="External"/><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hyperlink" Target="https://europa.eu/youreurope/citizens/work/work-abroad/rules-working-road-transport/index_en.htm"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europa.eu/youreurope/citizens/work/work-abroad/rules-working-road-transport/index_en.htm" TargetMode="External"/><Relationship Id="rId5" Type="http://schemas.openxmlformats.org/officeDocument/2006/relationships/image" Target="../media/image1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ela.europa.eu/en/social-aspects-international-road-transport"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w of buses parked in a parking lot&#10;&#10;AI-generated content may be incorrect.">
            <a:extLst>
              <a:ext uri="{FF2B5EF4-FFF2-40B4-BE49-F238E27FC236}">
                <a16:creationId xmlns:a16="http://schemas.microsoft.com/office/drawing/2014/main" id="{E9CDC4D2-B5CF-6CDE-ACB4-91C8EAC2761B}"/>
              </a:ext>
            </a:extLst>
          </p:cNvPr>
          <p:cNvPicPr>
            <a:picLocks noChangeAspect="1"/>
          </p:cNvPicPr>
          <p:nvPr/>
        </p:nvPicPr>
        <p:blipFill>
          <a:blip r:embed="rId2"/>
          <a:stretch>
            <a:fillRect/>
          </a:stretch>
        </p:blipFill>
        <p:spPr>
          <a:xfrm>
            <a:off x="696" y="464"/>
            <a:ext cx="10285608" cy="6857072"/>
          </a:xfrm>
          <a:prstGeom prst="rect">
            <a:avLst/>
          </a:prstGeom>
        </p:spPr>
      </p:pic>
      <p:sp>
        <p:nvSpPr>
          <p:cNvPr id="2" name="Flowchart: Data 1">
            <a:extLst>
              <a:ext uri="{FF2B5EF4-FFF2-40B4-BE49-F238E27FC236}">
                <a16:creationId xmlns:a16="http://schemas.microsoft.com/office/drawing/2014/main" id="{6331DCDB-B7A6-C688-6A78-27389CA207C3}"/>
              </a:ext>
            </a:extLst>
          </p:cNvPr>
          <p:cNvSpPr/>
          <p:nvPr/>
        </p:nvSpPr>
        <p:spPr>
          <a:xfrm flipH="1">
            <a:off x="6612281"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id="{4173C92A-7273-CD3D-FB1E-0BB80E4E1337}"/>
              </a:ext>
            </a:extLst>
          </p:cNvPr>
          <p:cNvGrpSpPr/>
          <p:nvPr/>
        </p:nvGrpSpPr>
        <p:grpSpPr>
          <a:xfrm>
            <a:off x="1756942" y="863511"/>
            <a:ext cx="11002674" cy="2563050"/>
            <a:chOff x="3589839" y="648049"/>
            <a:chExt cx="10305139" cy="2586269"/>
          </a:xfrm>
        </p:grpSpPr>
        <p:sp>
          <p:nvSpPr>
            <p:cNvPr id="6" name="Parallelogram 5">
              <a:extLst>
                <a:ext uri="{FF2B5EF4-FFF2-40B4-BE49-F238E27FC236}">
                  <a16:creationId xmlns:a16="http://schemas.microsoft.com/office/drawing/2014/main" id="{8E535361-39A8-F416-5D77-905D712BD969}"/>
                </a:ext>
              </a:extLst>
            </p:cNvPr>
            <p:cNvSpPr/>
            <p:nvPr/>
          </p:nvSpPr>
          <p:spPr>
            <a:xfrm rot="10800000" flipH="1">
              <a:off x="3589839" y="648049"/>
              <a:ext cx="10305139" cy="2533109"/>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E3943794-08B0-0917-BDEE-C205111EF690}"/>
                </a:ext>
              </a:extLst>
            </p:cNvPr>
            <p:cNvSpPr txBox="1"/>
            <p:nvPr/>
          </p:nvSpPr>
          <p:spPr>
            <a:xfrm>
              <a:off x="4305749" y="700311"/>
              <a:ext cx="9459480" cy="2534007"/>
            </a:xfrm>
            <a:prstGeom prst="rect">
              <a:avLst/>
            </a:prstGeom>
            <a:noFill/>
          </p:spPr>
          <p:txBody>
            <a:bodyPr wrap="square" lIns="91440" tIns="45720" rIns="91440" bIns="45720" rtlCol="0" anchor="t">
              <a:spAutoFit/>
            </a:bodyPr>
            <a:lstStyle/>
            <a:p>
              <a:pPr>
                <a:defRPr/>
              </a:pPr>
              <a:r>
                <a:rPr kumimoji="0" lang="en-US" sz="3200" b="1" i="0" u="none" strike="noStrike" kern="1200" cap="none" spc="0" normalizeH="0" baseline="0" noProof="0">
                  <a:ln>
                    <a:noFill/>
                  </a:ln>
                  <a:solidFill>
                    <a:prstClr val="white"/>
                  </a:solidFill>
                  <a:effectLst/>
                  <a:uLnTx/>
                  <a:uFillTx/>
                  <a:latin typeface="Arial"/>
                  <a:ea typeface="+mn-ea"/>
                  <a:cs typeface="Arial"/>
                </a:rPr>
                <a:t>ELA and CORTE </a:t>
              </a:r>
              <a:r>
                <a:rPr lang="en-US" sz="3200" b="1">
                  <a:solidFill>
                    <a:prstClr val="white"/>
                  </a:solidFill>
                  <a:latin typeface="Arial"/>
                  <a:cs typeface="Arial"/>
                </a:rPr>
                <a:t>online information </a:t>
              </a:r>
              <a:r>
                <a:rPr kumimoji="0" lang="en-US" sz="3200" b="1" i="0" u="none" strike="noStrike" kern="1200" cap="none" spc="0" normalizeH="0" baseline="0" noProof="0">
                  <a:ln>
                    <a:noFill/>
                  </a:ln>
                  <a:solidFill>
                    <a:prstClr val="white"/>
                  </a:solidFill>
                  <a:effectLst/>
                  <a:uLnTx/>
                  <a:uFillTx/>
                  <a:latin typeface="Arial"/>
                  <a:ea typeface="+mn-ea"/>
                  <a:cs typeface="Arial"/>
                </a:rPr>
                <a:t>session</a:t>
              </a:r>
              <a:r>
                <a:rPr lang="en-US" sz="3200" b="1">
                  <a:solidFill>
                    <a:prstClr val="white"/>
                  </a:solidFill>
                  <a:latin typeface="Arial"/>
                  <a:cs typeface="Arial"/>
                </a:rPr>
                <a:t> </a:t>
              </a:r>
              <a:r>
                <a:rPr kumimoji="0" lang="en-US" sz="3200" b="1" i="0" u="none" strike="noStrike" kern="1200" cap="none" spc="0" normalizeH="0" baseline="0" noProof="0">
                  <a:ln>
                    <a:noFill/>
                  </a:ln>
                  <a:solidFill>
                    <a:prstClr val="white"/>
                  </a:solidFill>
                  <a:effectLst/>
                  <a:uLnTx/>
                  <a:uFillTx/>
                  <a:latin typeface="Arial"/>
                  <a:ea typeface="+mn-ea"/>
                  <a:cs typeface="Arial"/>
                </a:rPr>
                <a:t>on </a:t>
              </a:r>
              <a:r>
                <a:rPr lang="en-US" sz="3200" b="1">
                  <a:solidFill>
                    <a:prstClr val="white"/>
                  </a:solidFill>
                  <a:latin typeface="Arial"/>
                  <a:cs typeface="Arial"/>
                </a:rPr>
                <a:t>road transport </a:t>
              </a:r>
              <a:r>
                <a:rPr kumimoji="0" lang="en-US" sz="3200" b="1" i="0" u="none" strike="noStrike" kern="1200" cap="none" spc="0" normalizeH="0" baseline="0" noProof="0">
                  <a:ln>
                    <a:noFill/>
                  </a:ln>
                  <a:solidFill>
                    <a:prstClr val="white"/>
                  </a:solidFill>
                  <a:effectLst/>
                  <a:uLnTx/>
                  <a:uFillTx/>
                  <a:latin typeface="Arial"/>
                  <a:ea typeface="+mn-ea"/>
                  <a:cs typeface="Arial"/>
                </a:rPr>
                <a:t>social legislation </a:t>
              </a:r>
              <a:r>
                <a:rPr lang="en-US" sz="3200" b="1">
                  <a:solidFill>
                    <a:prstClr val="white"/>
                  </a:solidFill>
                  <a:latin typeface="Arial"/>
                  <a:cs typeface="Arial"/>
                </a:rPr>
                <a:t>for operators, drivers and social partners, with a focus on passenger </a:t>
              </a:r>
              <a:r>
                <a:rPr kumimoji="0" lang="en-US" sz="3200" b="1" i="0" u="none" strike="noStrike" kern="1200" cap="none" spc="0" normalizeH="0" baseline="0" noProof="0">
                  <a:ln>
                    <a:noFill/>
                  </a:ln>
                  <a:solidFill>
                    <a:prstClr val="white"/>
                  </a:solidFill>
                  <a:effectLst/>
                  <a:uLnTx/>
                  <a:uFillTx/>
                  <a:latin typeface="Arial"/>
                  <a:ea typeface="+mn-ea"/>
                  <a:cs typeface="Arial"/>
                </a:rPr>
                <a:t>transport</a:t>
              </a:r>
              <a:r>
                <a:rPr lang="en-US" sz="3200" b="1">
                  <a:solidFill>
                    <a:prstClr val="white"/>
                  </a:solidFill>
                  <a:latin typeface="Arial"/>
                  <a:cs typeface="Arial"/>
                </a:rPr>
                <a:t> </a:t>
              </a:r>
              <a:endParaRPr lang="en-US" sz="3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pic>
        <p:nvPicPr>
          <p:cNvPr id="32" name="Picture 31" descr="A black and white logo&#10;&#10;Description automatically generated">
            <a:extLst>
              <a:ext uri="{FF2B5EF4-FFF2-40B4-BE49-F238E27FC236}">
                <a16:creationId xmlns:a16="http://schemas.microsoft.com/office/drawing/2014/main" id="{A1161576-E030-DB15-AF37-E28476890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0659" y="5260143"/>
            <a:ext cx="1433321" cy="1201550"/>
          </a:xfrm>
          <a:prstGeom prst="rect">
            <a:avLst/>
          </a:prstGeom>
        </p:spPr>
      </p:pic>
      <p:pic>
        <p:nvPicPr>
          <p:cNvPr id="34" name="Picture 33" descr="A black and white logo&#10;&#10;Description automatically generated">
            <a:extLst>
              <a:ext uri="{FF2B5EF4-FFF2-40B4-BE49-F238E27FC236}">
                <a16:creationId xmlns:a16="http://schemas.microsoft.com/office/drawing/2014/main" id="{7053415E-CC32-8C6E-B54C-7194EBEC3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4251" y="5943601"/>
            <a:ext cx="1502749" cy="518092"/>
          </a:xfrm>
          <a:prstGeom prst="rect">
            <a:avLst/>
          </a:prstGeom>
        </p:spPr>
      </p:pic>
      <p:sp>
        <p:nvSpPr>
          <p:cNvPr id="37" name="TextBox 36">
            <a:extLst>
              <a:ext uri="{FF2B5EF4-FFF2-40B4-BE49-F238E27FC236}">
                <a16:creationId xmlns:a16="http://schemas.microsoft.com/office/drawing/2014/main" id="{5D05F41A-FADA-AD92-D4E2-CE4CC22F4AB1}"/>
              </a:ext>
            </a:extLst>
          </p:cNvPr>
          <p:cNvSpPr txBox="1"/>
          <p:nvPr/>
        </p:nvSpPr>
        <p:spPr>
          <a:xfrm>
            <a:off x="8213278" y="2743979"/>
            <a:ext cx="3548680" cy="496996"/>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en-GB" sz="2000" b="1" dirty="0">
                <a:solidFill>
                  <a:prstClr val="white"/>
                </a:solidFill>
                <a:latin typeface="Arial"/>
                <a:cs typeface="Arial"/>
              </a:rPr>
              <a:t>13</a:t>
            </a:r>
            <a:r>
              <a:rPr kumimoji="0" lang="en-GB" sz="2000" b="1" i="0" u="none" strike="noStrike" kern="1200" cap="none" spc="0" normalizeH="0" baseline="0" noProof="0" dirty="0">
                <a:ln>
                  <a:noFill/>
                </a:ln>
                <a:solidFill>
                  <a:prstClr val="white"/>
                </a:solidFill>
                <a:effectLst/>
                <a:uLnTx/>
                <a:uFillTx/>
                <a:latin typeface="Arial"/>
                <a:cs typeface="Arial"/>
              </a:rPr>
              <a:t> October 2</a:t>
            </a:r>
            <a:r>
              <a:rPr kumimoji="0" lang="en-BE" sz="2000" b="1" i="0" u="none" strike="noStrike" kern="1200" cap="none" spc="0" normalizeH="0" baseline="0" noProof="0" dirty="0">
                <a:ln>
                  <a:noFill/>
                </a:ln>
                <a:solidFill>
                  <a:prstClr val="white"/>
                </a:solidFill>
                <a:effectLst/>
                <a:uLnTx/>
                <a:uFillTx/>
                <a:latin typeface="Arial"/>
                <a:cs typeface="Arial"/>
              </a:rPr>
              <a:t>025</a:t>
            </a:r>
            <a:endParaRPr kumimoji="0" lang="en-IE" sz="2000" b="1" i="0" u="none" strike="noStrike" kern="1200" cap="none" spc="0" normalizeH="0" baseline="0" noProof="0" dirty="0">
              <a:ln>
                <a:noFill/>
              </a:ln>
              <a:solidFill>
                <a:prstClr val="white"/>
              </a:solidFill>
              <a:effectLst/>
              <a:uLnTx/>
              <a:uFillTx/>
              <a:latin typeface="Arial"/>
              <a:cs typeface="Arial"/>
            </a:endParaRPr>
          </a:p>
        </p:txBody>
      </p:sp>
    </p:spTree>
    <p:extLst>
      <p:ext uri="{BB962C8B-B14F-4D97-AF65-F5344CB8AC3E}">
        <p14:creationId xmlns:p14="http://schemas.microsoft.com/office/powerpoint/2010/main" val="3229291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Information Resources in the Road Transport Sector</a:t>
            </a:r>
          </a:p>
        </p:txBody>
      </p:sp>
      <p:pic>
        <p:nvPicPr>
          <p:cNvPr id="7" name="Picture 6">
            <a:extLst>
              <a:ext uri="{FF2B5EF4-FFF2-40B4-BE49-F238E27FC236}">
                <a16:creationId xmlns:a16="http://schemas.microsoft.com/office/drawing/2014/main" id="{D92F38DF-23AB-25CE-7747-AA26A407B42F}"/>
              </a:ext>
            </a:extLst>
          </p:cNvPr>
          <p:cNvPicPr>
            <a:picLocks noChangeAspect="1"/>
          </p:cNvPicPr>
          <p:nvPr/>
        </p:nvPicPr>
        <p:blipFill>
          <a:blip r:embed="rId5"/>
          <a:stretch>
            <a:fillRect/>
          </a:stretch>
        </p:blipFill>
        <p:spPr>
          <a:xfrm>
            <a:off x="357141" y="1301669"/>
            <a:ext cx="5871644" cy="5344776"/>
          </a:xfrm>
          <a:prstGeom prst="rect">
            <a:avLst/>
          </a:prstGeom>
        </p:spPr>
      </p:pic>
      <p:pic>
        <p:nvPicPr>
          <p:cNvPr id="9" name="Picture 8">
            <a:extLst>
              <a:ext uri="{FF2B5EF4-FFF2-40B4-BE49-F238E27FC236}">
                <a16:creationId xmlns:a16="http://schemas.microsoft.com/office/drawing/2014/main" id="{B660CEB8-E192-19A6-34EE-A83025437C99}"/>
              </a:ext>
            </a:extLst>
          </p:cNvPr>
          <p:cNvPicPr>
            <a:picLocks noChangeAspect="1"/>
          </p:cNvPicPr>
          <p:nvPr/>
        </p:nvPicPr>
        <p:blipFill>
          <a:blip r:embed="rId6"/>
          <a:stretch>
            <a:fillRect/>
          </a:stretch>
        </p:blipFill>
        <p:spPr>
          <a:xfrm>
            <a:off x="8984711" y="1329825"/>
            <a:ext cx="2615518" cy="3877022"/>
          </a:xfrm>
          <a:prstGeom prst="rect">
            <a:avLst/>
          </a:prstGeom>
          <a:ln>
            <a:noFill/>
          </a:ln>
          <a:effectLst>
            <a:outerShdw blurRad="292100" dist="139700" dir="2700000" algn="tl" rotWithShape="0">
              <a:srgbClr val="333333">
                <a:alpha val="65000"/>
              </a:srgbClr>
            </a:outerShdw>
          </a:effectLst>
        </p:spPr>
      </p:pic>
      <p:sp>
        <p:nvSpPr>
          <p:cNvPr id="11" name="Arrow: Right 10">
            <a:extLst>
              <a:ext uri="{FF2B5EF4-FFF2-40B4-BE49-F238E27FC236}">
                <a16:creationId xmlns:a16="http://schemas.microsoft.com/office/drawing/2014/main" id="{D37E3517-E8A6-ECCB-2081-D275411E1BFB}"/>
              </a:ext>
            </a:extLst>
          </p:cNvPr>
          <p:cNvSpPr/>
          <p:nvPr/>
        </p:nvSpPr>
        <p:spPr>
          <a:xfrm>
            <a:off x="6361621" y="5736461"/>
            <a:ext cx="1176950" cy="697117"/>
          </a:xfrm>
          <a:prstGeom prst="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Picture 12">
            <a:hlinkClick r:id="rId7"/>
            <a:extLst>
              <a:ext uri="{FF2B5EF4-FFF2-40B4-BE49-F238E27FC236}">
                <a16:creationId xmlns:a16="http://schemas.microsoft.com/office/drawing/2014/main" id="{72246E15-8FDE-4482-7871-EB84F2D94B83}"/>
              </a:ext>
            </a:extLst>
          </p:cNvPr>
          <p:cNvPicPr>
            <a:picLocks noChangeAspect="1"/>
          </p:cNvPicPr>
          <p:nvPr/>
        </p:nvPicPr>
        <p:blipFill>
          <a:blip r:embed="rId8"/>
          <a:stretch>
            <a:fillRect/>
          </a:stretch>
        </p:blipFill>
        <p:spPr>
          <a:xfrm>
            <a:off x="7671407" y="5620331"/>
            <a:ext cx="4163452" cy="929379"/>
          </a:xfrm>
          <a:prstGeom prst="rect">
            <a:avLst/>
          </a:prstGeom>
        </p:spPr>
      </p:pic>
    </p:spTree>
    <p:extLst>
      <p:ext uri="{BB962C8B-B14F-4D97-AF65-F5344CB8AC3E}">
        <p14:creationId xmlns:p14="http://schemas.microsoft.com/office/powerpoint/2010/main" val="1592457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Information Resources in the Road Transport Sector</a:t>
            </a:r>
          </a:p>
        </p:txBody>
      </p:sp>
      <p:pic>
        <p:nvPicPr>
          <p:cNvPr id="11" name="Picture 10">
            <a:extLst>
              <a:ext uri="{FF2B5EF4-FFF2-40B4-BE49-F238E27FC236}">
                <a16:creationId xmlns:a16="http://schemas.microsoft.com/office/drawing/2014/main" id="{B25C954D-E840-5210-0E36-D3264846FD69}"/>
              </a:ext>
            </a:extLst>
          </p:cNvPr>
          <p:cNvPicPr>
            <a:picLocks noChangeAspect="1"/>
          </p:cNvPicPr>
          <p:nvPr/>
        </p:nvPicPr>
        <p:blipFill>
          <a:blip r:embed="rId5"/>
          <a:stretch>
            <a:fillRect/>
          </a:stretch>
        </p:blipFill>
        <p:spPr>
          <a:xfrm>
            <a:off x="1075581" y="1170873"/>
            <a:ext cx="7693951" cy="5526218"/>
          </a:xfrm>
          <a:prstGeom prst="rect">
            <a:avLst/>
          </a:prstGeom>
        </p:spPr>
      </p:pic>
      <p:sp>
        <p:nvSpPr>
          <p:cNvPr id="13" name="Speech Bubble: Oval 12">
            <a:extLst>
              <a:ext uri="{FF2B5EF4-FFF2-40B4-BE49-F238E27FC236}">
                <a16:creationId xmlns:a16="http://schemas.microsoft.com/office/drawing/2014/main" id="{D54043F4-E2C3-373F-C017-E0425F5840BE}"/>
              </a:ext>
            </a:extLst>
          </p:cNvPr>
          <p:cNvSpPr/>
          <p:nvPr/>
        </p:nvSpPr>
        <p:spPr>
          <a:xfrm>
            <a:off x="9269410" y="2987750"/>
            <a:ext cx="2466109" cy="1892464"/>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hlinkClick r:id="rId6"/>
              </a:rPr>
              <a:t>https://transport.ec.europa.eu/transport-modes/road/mobility-package-i_en</a:t>
            </a: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5077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Other relevant Resources in the Road Transport Sector</a:t>
            </a:r>
          </a:p>
        </p:txBody>
      </p:sp>
      <p:pic>
        <p:nvPicPr>
          <p:cNvPr id="9" name="Picture 8">
            <a:extLst>
              <a:ext uri="{FF2B5EF4-FFF2-40B4-BE49-F238E27FC236}">
                <a16:creationId xmlns:a16="http://schemas.microsoft.com/office/drawing/2014/main" id="{E884B8DF-9AD1-901D-0204-51FED05D6A02}"/>
              </a:ext>
            </a:extLst>
          </p:cNvPr>
          <p:cNvPicPr>
            <a:picLocks noChangeAspect="1"/>
          </p:cNvPicPr>
          <p:nvPr/>
        </p:nvPicPr>
        <p:blipFill>
          <a:blip r:embed="rId5"/>
          <a:stretch>
            <a:fillRect/>
          </a:stretch>
        </p:blipFill>
        <p:spPr>
          <a:xfrm>
            <a:off x="0" y="1206576"/>
            <a:ext cx="12144241" cy="5531854"/>
          </a:xfrm>
          <a:prstGeom prst="rect">
            <a:avLst/>
          </a:prstGeom>
        </p:spPr>
      </p:pic>
      <p:sp>
        <p:nvSpPr>
          <p:cNvPr id="10" name="Oval 9">
            <a:extLst>
              <a:ext uri="{FF2B5EF4-FFF2-40B4-BE49-F238E27FC236}">
                <a16:creationId xmlns:a16="http://schemas.microsoft.com/office/drawing/2014/main" id="{A60C96DD-055F-2FAA-2F02-D71C825F64FC}"/>
              </a:ext>
            </a:extLst>
          </p:cNvPr>
          <p:cNvSpPr/>
          <p:nvPr/>
        </p:nvSpPr>
        <p:spPr>
          <a:xfrm>
            <a:off x="9634112" y="5528173"/>
            <a:ext cx="2331754" cy="1170878"/>
          </a:xfrm>
          <a:prstGeom prst="ellipse">
            <a:avLst/>
          </a:prstGeom>
          <a:noFill/>
          <a:ln w="9525" cap="flat" cmpd="sng" algn="ctr">
            <a:solidFill>
              <a:schemeClr val="accent1"/>
            </a:solidFill>
            <a:prstDash val="lg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hlinkClick r:id="rId6"/>
              </a:rPr>
              <a:t>https://www.postingdeclaration.eu/landing</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0533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URES">
            <a:extLst>
              <a:ext uri="{FF2B5EF4-FFF2-40B4-BE49-F238E27FC236}">
                <a16:creationId xmlns:a16="http://schemas.microsoft.com/office/drawing/2014/main" id="{FADB06F8-001E-23EC-7AE5-C9974CAC3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633" y="1170873"/>
            <a:ext cx="2016897" cy="12255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Other relevant Resources in the Road Transport Sector</a:t>
            </a:r>
          </a:p>
        </p:txBody>
      </p:sp>
      <p:pic>
        <p:nvPicPr>
          <p:cNvPr id="7" name="Picture 6">
            <a:extLst>
              <a:ext uri="{FF2B5EF4-FFF2-40B4-BE49-F238E27FC236}">
                <a16:creationId xmlns:a16="http://schemas.microsoft.com/office/drawing/2014/main" id="{DD2536AC-4270-408D-CCC1-E8D225380B75}"/>
              </a:ext>
            </a:extLst>
          </p:cNvPr>
          <p:cNvPicPr>
            <a:picLocks noChangeAspect="1"/>
          </p:cNvPicPr>
          <p:nvPr/>
        </p:nvPicPr>
        <p:blipFill>
          <a:blip r:embed="rId6"/>
          <a:stretch>
            <a:fillRect/>
          </a:stretch>
        </p:blipFill>
        <p:spPr>
          <a:xfrm>
            <a:off x="400502" y="2704421"/>
            <a:ext cx="4898881" cy="2904536"/>
          </a:xfrm>
          <a:prstGeom prst="rect">
            <a:avLst/>
          </a:prstGeom>
        </p:spPr>
      </p:pic>
      <p:pic>
        <p:nvPicPr>
          <p:cNvPr id="13" name="Picture 12">
            <a:extLst>
              <a:ext uri="{FF2B5EF4-FFF2-40B4-BE49-F238E27FC236}">
                <a16:creationId xmlns:a16="http://schemas.microsoft.com/office/drawing/2014/main" id="{D7CFE673-F255-4405-2244-334D95DAB052}"/>
              </a:ext>
            </a:extLst>
          </p:cNvPr>
          <p:cNvPicPr>
            <a:picLocks noChangeAspect="1"/>
          </p:cNvPicPr>
          <p:nvPr/>
        </p:nvPicPr>
        <p:blipFill rotWithShape="1">
          <a:blip r:embed="rId7"/>
          <a:srcRect r="1076"/>
          <a:stretch/>
        </p:blipFill>
        <p:spPr>
          <a:xfrm>
            <a:off x="6892619" y="2593311"/>
            <a:ext cx="4432364" cy="3015646"/>
          </a:xfrm>
          <a:prstGeom prst="rect">
            <a:avLst/>
          </a:prstGeom>
        </p:spPr>
      </p:pic>
      <p:grpSp>
        <p:nvGrpSpPr>
          <p:cNvPr id="10" name="Group 9">
            <a:extLst>
              <a:ext uri="{FF2B5EF4-FFF2-40B4-BE49-F238E27FC236}">
                <a16:creationId xmlns:a16="http://schemas.microsoft.com/office/drawing/2014/main" id="{515A291F-8155-0ECB-F118-65A06790E442}"/>
              </a:ext>
            </a:extLst>
          </p:cNvPr>
          <p:cNvGrpSpPr/>
          <p:nvPr/>
        </p:nvGrpSpPr>
        <p:grpSpPr>
          <a:xfrm>
            <a:off x="1380190" y="5794929"/>
            <a:ext cx="2680555" cy="843320"/>
            <a:chOff x="957808" y="3998527"/>
            <a:chExt cx="2680555" cy="843320"/>
          </a:xfrm>
        </p:grpSpPr>
        <p:sp>
          <p:nvSpPr>
            <p:cNvPr id="12" name="Speech Bubble: Rectangle 11">
              <a:extLst>
                <a:ext uri="{FF2B5EF4-FFF2-40B4-BE49-F238E27FC236}">
                  <a16:creationId xmlns:a16="http://schemas.microsoft.com/office/drawing/2014/main" id="{1912DCD6-B889-4664-173B-C877664EDEC6}"/>
                </a:ext>
              </a:extLst>
            </p:cNvPr>
            <p:cNvSpPr/>
            <p:nvPr/>
          </p:nvSpPr>
          <p:spPr>
            <a:xfrm>
              <a:off x="957808" y="3998527"/>
              <a:ext cx="2680555" cy="843320"/>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 name="Speech Bubble: Rectangle 4">
              <a:extLst>
                <a:ext uri="{FF2B5EF4-FFF2-40B4-BE49-F238E27FC236}">
                  <a16:creationId xmlns:a16="http://schemas.microsoft.com/office/drawing/2014/main" id="{F31D4C0C-6C50-E7B9-0332-756DB7441F7C}"/>
                </a:ext>
              </a:extLst>
            </p:cNvPr>
            <p:cNvSpPr txBox="1"/>
            <p:nvPr/>
          </p:nvSpPr>
          <p:spPr>
            <a:xfrm>
              <a:off x="957808" y="3998527"/>
              <a:ext cx="2680555" cy="843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Step 1 - homepage</a:t>
              </a:r>
            </a:p>
          </p:txBody>
        </p:sp>
      </p:grpSp>
      <p:grpSp>
        <p:nvGrpSpPr>
          <p:cNvPr id="15" name="Group 14">
            <a:extLst>
              <a:ext uri="{FF2B5EF4-FFF2-40B4-BE49-F238E27FC236}">
                <a16:creationId xmlns:a16="http://schemas.microsoft.com/office/drawing/2014/main" id="{7969C567-C645-54DD-7F5B-B8647A77EA59}"/>
              </a:ext>
            </a:extLst>
          </p:cNvPr>
          <p:cNvGrpSpPr/>
          <p:nvPr/>
        </p:nvGrpSpPr>
        <p:grpSpPr>
          <a:xfrm>
            <a:off x="8020374" y="5794929"/>
            <a:ext cx="2680555" cy="843320"/>
            <a:chOff x="6029248" y="3980775"/>
            <a:chExt cx="2680555" cy="843320"/>
          </a:xfrm>
        </p:grpSpPr>
        <p:sp>
          <p:nvSpPr>
            <p:cNvPr id="16" name="Speech Bubble: Rectangle 15">
              <a:extLst>
                <a:ext uri="{FF2B5EF4-FFF2-40B4-BE49-F238E27FC236}">
                  <a16:creationId xmlns:a16="http://schemas.microsoft.com/office/drawing/2014/main" id="{DF9F92E6-04C3-688F-5C5B-723DAEFDBA37}"/>
                </a:ext>
              </a:extLst>
            </p:cNvPr>
            <p:cNvSpPr/>
            <p:nvPr/>
          </p:nvSpPr>
          <p:spPr>
            <a:xfrm>
              <a:off x="6029248" y="3980775"/>
              <a:ext cx="2680555" cy="843320"/>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Speech Bubble: Rectangle 4">
              <a:extLst>
                <a:ext uri="{FF2B5EF4-FFF2-40B4-BE49-F238E27FC236}">
                  <a16:creationId xmlns:a16="http://schemas.microsoft.com/office/drawing/2014/main" id="{E572DF50-A421-1117-6908-441D1A5B89D6}"/>
                </a:ext>
              </a:extLst>
            </p:cNvPr>
            <p:cNvSpPr txBox="1"/>
            <p:nvPr/>
          </p:nvSpPr>
          <p:spPr>
            <a:xfrm>
              <a:off x="6029248" y="3980775"/>
              <a:ext cx="2680555" cy="843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Step 2 – find candidates (for employers)</a:t>
              </a:r>
            </a:p>
          </p:txBody>
        </p:sp>
      </p:grpSp>
      <p:sp>
        <p:nvSpPr>
          <p:cNvPr id="19" name="Speech Bubble: Oval 18">
            <a:extLst>
              <a:ext uri="{FF2B5EF4-FFF2-40B4-BE49-F238E27FC236}">
                <a16:creationId xmlns:a16="http://schemas.microsoft.com/office/drawing/2014/main" id="{B020C134-5205-D963-D112-25D831F75617}"/>
              </a:ext>
            </a:extLst>
          </p:cNvPr>
          <p:cNvSpPr/>
          <p:nvPr/>
        </p:nvSpPr>
        <p:spPr>
          <a:xfrm>
            <a:off x="9921604" y="1356850"/>
            <a:ext cx="2016897" cy="936599"/>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hlinkClick r:id="rId8"/>
              </a:rPr>
              <a:t>https://eures.europa.eu/employers_en</a:t>
            </a: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 Box 9">
            <a:extLst>
              <a:ext uri="{FF2B5EF4-FFF2-40B4-BE49-F238E27FC236}">
                <a16:creationId xmlns:a16="http://schemas.microsoft.com/office/drawing/2014/main" id="{13FE04CE-438D-210D-9F8D-1B41C6EEEDC2}"/>
              </a:ext>
            </a:extLst>
          </p:cNvPr>
          <p:cNvSpPr txBox="1">
            <a:spLocks noChangeArrowheads="1"/>
          </p:cNvSpPr>
          <p:nvPr/>
        </p:nvSpPr>
        <p:spPr bwMode="auto">
          <a:xfrm>
            <a:off x="3702233" y="1486074"/>
            <a:ext cx="5336608" cy="76944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algn="ctr"/>
            <a:r>
              <a:rPr lang="en-GB" altLang="en-US" sz="2200" b="1">
                <a:solidFill>
                  <a:srgbClr val="900045"/>
                </a:solidFill>
                <a:cs typeface="Arial" panose="020B0604020202020204" pitchFamily="34" charset="0"/>
              </a:rPr>
              <a:t>Finding skilled workers in international road transport</a:t>
            </a:r>
          </a:p>
        </p:txBody>
      </p:sp>
    </p:spTree>
    <p:extLst>
      <p:ext uri="{BB962C8B-B14F-4D97-AF65-F5344CB8AC3E}">
        <p14:creationId xmlns:p14="http://schemas.microsoft.com/office/powerpoint/2010/main" val="1960166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EURES">
            <a:extLst>
              <a:ext uri="{FF2B5EF4-FFF2-40B4-BE49-F238E27FC236}">
                <a16:creationId xmlns:a16="http://schemas.microsoft.com/office/drawing/2014/main" id="{8A834F0B-7A0A-4DE0-04A9-D954BFB71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317" y="1141897"/>
            <a:ext cx="1923723" cy="11689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Other relevant Resources in the Road Transport Sector</a:t>
            </a:r>
          </a:p>
        </p:txBody>
      </p:sp>
      <p:pic>
        <p:nvPicPr>
          <p:cNvPr id="10" name="Picture 9">
            <a:extLst>
              <a:ext uri="{FF2B5EF4-FFF2-40B4-BE49-F238E27FC236}">
                <a16:creationId xmlns:a16="http://schemas.microsoft.com/office/drawing/2014/main" id="{F51680D5-E2B1-C90F-8B49-39FC540C17AF}"/>
              </a:ext>
            </a:extLst>
          </p:cNvPr>
          <p:cNvPicPr>
            <a:picLocks noChangeAspect="1"/>
          </p:cNvPicPr>
          <p:nvPr/>
        </p:nvPicPr>
        <p:blipFill>
          <a:blip r:embed="rId6"/>
          <a:stretch>
            <a:fillRect/>
          </a:stretch>
        </p:blipFill>
        <p:spPr>
          <a:xfrm>
            <a:off x="143251" y="1628371"/>
            <a:ext cx="6114671" cy="3539004"/>
          </a:xfrm>
          <a:prstGeom prst="rect">
            <a:avLst/>
          </a:prstGeom>
        </p:spPr>
      </p:pic>
      <p:grpSp>
        <p:nvGrpSpPr>
          <p:cNvPr id="7" name="Group 6">
            <a:extLst>
              <a:ext uri="{FF2B5EF4-FFF2-40B4-BE49-F238E27FC236}">
                <a16:creationId xmlns:a16="http://schemas.microsoft.com/office/drawing/2014/main" id="{0C739C68-3D48-28F1-BECA-39777DF08995}"/>
              </a:ext>
            </a:extLst>
          </p:cNvPr>
          <p:cNvGrpSpPr/>
          <p:nvPr/>
        </p:nvGrpSpPr>
        <p:grpSpPr>
          <a:xfrm>
            <a:off x="2292795" y="5465785"/>
            <a:ext cx="2680555" cy="843320"/>
            <a:chOff x="957808" y="3998527"/>
            <a:chExt cx="2680555" cy="843320"/>
          </a:xfrm>
        </p:grpSpPr>
        <p:sp>
          <p:nvSpPr>
            <p:cNvPr id="11" name="Speech Bubble: Rectangle 10">
              <a:extLst>
                <a:ext uri="{FF2B5EF4-FFF2-40B4-BE49-F238E27FC236}">
                  <a16:creationId xmlns:a16="http://schemas.microsoft.com/office/drawing/2014/main" id="{0DE917F4-426C-FC07-A7A5-E1561896DCE3}"/>
                </a:ext>
              </a:extLst>
            </p:cNvPr>
            <p:cNvSpPr/>
            <p:nvPr/>
          </p:nvSpPr>
          <p:spPr>
            <a:xfrm>
              <a:off x="957808" y="3998527"/>
              <a:ext cx="2680555" cy="843320"/>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 name="Speech Bubble: Rectangle 4">
              <a:extLst>
                <a:ext uri="{FF2B5EF4-FFF2-40B4-BE49-F238E27FC236}">
                  <a16:creationId xmlns:a16="http://schemas.microsoft.com/office/drawing/2014/main" id="{9D16682B-7900-7F20-9EDD-3EAE14DEB32F}"/>
                </a:ext>
              </a:extLst>
            </p:cNvPr>
            <p:cNvSpPr txBox="1"/>
            <p:nvPr/>
          </p:nvSpPr>
          <p:spPr>
            <a:xfrm>
              <a:off x="957808" y="3998527"/>
              <a:ext cx="2680555" cy="843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Step 3 – </a:t>
              </a:r>
              <a:r>
                <a:rPr lang="en-US" sz="1900"/>
                <a:t>candidate CV</a:t>
              </a:r>
              <a:endParaRPr lang="en-US" sz="1900" kern="1200"/>
            </a:p>
          </p:txBody>
        </p:sp>
      </p:grpSp>
      <p:graphicFrame>
        <p:nvGraphicFramePr>
          <p:cNvPr id="19" name="Diagram 18">
            <a:extLst>
              <a:ext uri="{FF2B5EF4-FFF2-40B4-BE49-F238E27FC236}">
                <a16:creationId xmlns:a16="http://schemas.microsoft.com/office/drawing/2014/main" id="{11A10661-0DF7-DE2B-792B-F2CAC5D95985}"/>
              </a:ext>
            </a:extLst>
          </p:cNvPr>
          <p:cNvGraphicFramePr/>
          <p:nvPr/>
        </p:nvGraphicFramePr>
        <p:xfrm>
          <a:off x="6761367" y="2153823"/>
          <a:ext cx="5160667" cy="42690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14605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Other relevant Resources in the Road Transport Sector</a:t>
            </a:r>
          </a:p>
        </p:txBody>
      </p:sp>
      <p:pic>
        <p:nvPicPr>
          <p:cNvPr id="7" name="Picture 6">
            <a:extLst>
              <a:ext uri="{FF2B5EF4-FFF2-40B4-BE49-F238E27FC236}">
                <a16:creationId xmlns:a16="http://schemas.microsoft.com/office/drawing/2014/main" id="{8A06A995-8C02-D9FB-BC60-02234A23EA15}"/>
              </a:ext>
            </a:extLst>
          </p:cNvPr>
          <p:cNvPicPr>
            <a:picLocks noChangeAspect="1"/>
          </p:cNvPicPr>
          <p:nvPr/>
        </p:nvPicPr>
        <p:blipFill>
          <a:blip r:embed="rId5"/>
          <a:stretch>
            <a:fillRect/>
          </a:stretch>
        </p:blipFill>
        <p:spPr>
          <a:xfrm>
            <a:off x="1421781" y="1209430"/>
            <a:ext cx="7966059" cy="5745542"/>
          </a:xfrm>
          <a:prstGeom prst="rect">
            <a:avLst/>
          </a:prstGeom>
        </p:spPr>
      </p:pic>
      <p:sp>
        <p:nvSpPr>
          <p:cNvPr id="13" name="Speech Bubble: Oval 12">
            <a:extLst>
              <a:ext uri="{FF2B5EF4-FFF2-40B4-BE49-F238E27FC236}">
                <a16:creationId xmlns:a16="http://schemas.microsoft.com/office/drawing/2014/main" id="{349CA019-8BFF-A449-71A3-E0AA96E0364A}"/>
              </a:ext>
            </a:extLst>
          </p:cNvPr>
          <p:cNvSpPr/>
          <p:nvPr/>
        </p:nvSpPr>
        <p:spPr>
          <a:xfrm>
            <a:off x="9669563" y="2416009"/>
            <a:ext cx="2296013" cy="1441887"/>
          </a:xfrm>
          <a:prstGeom prst="wedgeEllipseCallou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hlinkClick r:id="rId6"/>
              </a:rPr>
              <a:t>https://ec.europa.eu/solvit/index_en.htm</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0771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16AE6-0ECA-8809-F40B-FAF1701750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9C0141-CF4C-F2D7-BC91-E6CC4BAAB761}"/>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36DF9549-F1FD-03F9-9080-4B62FDFEE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5A93ED4A-2242-EC45-4D4F-DADD70B96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4A501765-6323-80A4-0926-DBA9CCF043A5}"/>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Opportunity to participate in ELA studies for employers</a:t>
            </a:r>
          </a:p>
        </p:txBody>
      </p:sp>
      <p:sp>
        <p:nvSpPr>
          <p:cNvPr id="6" name="Content Placeholder 2">
            <a:extLst>
              <a:ext uri="{FF2B5EF4-FFF2-40B4-BE49-F238E27FC236}">
                <a16:creationId xmlns:a16="http://schemas.microsoft.com/office/drawing/2014/main" id="{6E38CCD6-26BB-2767-E928-0405BC7E3FA7}"/>
              </a:ext>
            </a:extLst>
          </p:cNvPr>
          <p:cNvSpPr txBox="1">
            <a:spLocks/>
          </p:cNvSpPr>
          <p:nvPr/>
        </p:nvSpPr>
        <p:spPr>
          <a:xfrm>
            <a:off x="565588" y="1488777"/>
            <a:ext cx="10321867" cy="121220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10000"/>
              </a:lnSpc>
              <a:buClr>
                <a:srgbClr val="8D0F56"/>
              </a:buClr>
              <a:buFont typeface="System Font Regular"/>
              <a:buChar char="〉"/>
            </a:pPr>
            <a:r>
              <a:rPr lang="en-GB" sz="2800">
                <a:solidFill>
                  <a:srgbClr val="184887"/>
                </a:solidFill>
                <a:latin typeface="Arial"/>
                <a:cs typeface="Arial"/>
              </a:rPr>
              <a:t>Ongoing ELA studies aiming to better understand employers and workers needs in labour mobility:</a:t>
            </a:r>
          </a:p>
          <a:p>
            <a:pPr marL="342900" indent="-342900" algn="l">
              <a:lnSpc>
                <a:spcPct val="110000"/>
              </a:lnSpc>
              <a:buClr>
                <a:srgbClr val="8D0F56"/>
              </a:buClr>
              <a:buFont typeface="System Font Regular"/>
              <a:buChar char="〉"/>
            </a:pPr>
            <a:endParaRPr lang="en-GB" sz="2800">
              <a:solidFill>
                <a:srgbClr val="001D85"/>
              </a:solidFill>
              <a:latin typeface="Arial"/>
              <a:cs typeface="Arial"/>
            </a:endParaRPr>
          </a:p>
          <a:p>
            <a:pPr marL="342900" indent="-342900" algn="l">
              <a:lnSpc>
                <a:spcPct val="110000"/>
              </a:lnSpc>
              <a:buClr>
                <a:srgbClr val="C00000"/>
              </a:buClr>
              <a:buFont typeface="System Font Regular"/>
              <a:buChar char="〉"/>
            </a:pPr>
            <a:endParaRPr lang="en-GB" sz="2800">
              <a:solidFill>
                <a:srgbClr val="001D85"/>
              </a:solidFill>
              <a:latin typeface="Arial"/>
              <a:cs typeface="Arial"/>
            </a:endParaRPr>
          </a:p>
          <a:p>
            <a:pPr marL="342900" indent="-342900" algn="l">
              <a:lnSpc>
                <a:spcPct val="110000"/>
              </a:lnSpc>
              <a:buClr>
                <a:srgbClr val="8D0F56"/>
              </a:buClr>
              <a:buFont typeface="System Font Regular"/>
              <a:buChar char="〉"/>
            </a:pPr>
            <a:endParaRPr lang="en-GB">
              <a:solidFill>
                <a:srgbClr val="001D85"/>
              </a:solidFill>
              <a:latin typeface="Arial"/>
              <a:cs typeface="Arial"/>
            </a:endParaRPr>
          </a:p>
        </p:txBody>
      </p:sp>
      <p:pic>
        <p:nvPicPr>
          <p:cNvPr id="8" name="Graphic 7" descr="Books on shelf outline">
            <a:extLst>
              <a:ext uri="{FF2B5EF4-FFF2-40B4-BE49-F238E27FC236}">
                <a16:creationId xmlns:a16="http://schemas.microsoft.com/office/drawing/2014/main" id="{87A0F4DD-EAAD-B01B-F55C-7B04A61B964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71398" y="2878610"/>
            <a:ext cx="1668307" cy="1668307"/>
          </a:xfrm>
          <a:prstGeom prst="rect">
            <a:avLst/>
          </a:prstGeom>
        </p:spPr>
      </p:pic>
      <p:sp>
        <p:nvSpPr>
          <p:cNvPr id="9" name="Content Placeholder 2">
            <a:extLst>
              <a:ext uri="{FF2B5EF4-FFF2-40B4-BE49-F238E27FC236}">
                <a16:creationId xmlns:a16="http://schemas.microsoft.com/office/drawing/2014/main" id="{CD6A8B4A-E48B-B41B-6EFE-477FA66278FC}"/>
              </a:ext>
            </a:extLst>
          </p:cNvPr>
          <p:cNvSpPr txBox="1">
            <a:spLocks/>
          </p:cNvSpPr>
          <p:nvPr/>
        </p:nvSpPr>
        <p:spPr>
          <a:xfrm>
            <a:off x="2053333" y="2716794"/>
            <a:ext cx="8085334" cy="148460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lnSpc>
                <a:spcPct val="110000"/>
              </a:lnSpc>
              <a:buClr>
                <a:srgbClr val="8D0F56"/>
              </a:buClr>
            </a:pPr>
            <a:r>
              <a:rPr lang="en-GB" sz="2400">
                <a:solidFill>
                  <a:srgbClr val="184887"/>
                </a:solidFill>
                <a:latin typeface="Arial"/>
                <a:cs typeface="Arial"/>
              </a:rPr>
              <a:t>1) Needs in the areas of </a:t>
            </a:r>
            <a:r>
              <a:rPr lang="en-GB" sz="2400" b="1">
                <a:solidFill>
                  <a:srgbClr val="184887"/>
                </a:solidFill>
                <a:latin typeface="Arial"/>
                <a:cs typeface="Arial"/>
              </a:rPr>
              <a:t>labour mobility information</a:t>
            </a:r>
          </a:p>
          <a:p>
            <a:pPr marL="800100" lvl="1" indent="-342900" algn="l">
              <a:lnSpc>
                <a:spcPct val="110000"/>
              </a:lnSpc>
              <a:buClr>
                <a:srgbClr val="C00000"/>
              </a:buClr>
              <a:buFont typeface="Arial" panose="020B0604020202020204" pitchFamily="34" charset="0"/>
              <a:buChar char="•"/>
            </a:pPr>
            <a:r>
              <a:rPr lang="en-GB">
                <a:solidFill>
                  <a:srgbClr val="184887"/>
                </a:solidFill>
                <a:latin typeface="Arial"/>
                <a:cs typeface="Arial"/>
              </a:rPr>
              <a:t>Online survey for employers and workers</a:t>
            </a:r>
          </a:p>
          <a:p>
            <a:pPr marL="800100" lvl="1" indent="-342900" algn="l">
              <a:lnSpc>
                <a:spcPct val="110000"/>
              </a:lnSpc>
              <a:buClr>
                <a:srgbClr val="C00000"/>
              </a:buClr>
              <a:buFont typeface="Arial" panose="020B0604020202020204" pitchFamily="34" charset="0"/>
              <a:buChar char="•"/>
            </a:pPr>
            <a:r>
              <a:rPr lang="en-GB">
                <a:solidFill>
                  <a:srgbClr val="184887"/>
                </a:solidFill>
                <a:latin typeface="Arial"/>
                <a:cs typeface="Arial"/>
              </a:rPr>
              <a:t>Focus groups and interviews with employers</a:t>
            </a:r>
            <a:endParaRPr lang="en-GB">
              <a:solidFill>
                <a:srgbClr val="001D85"/>
              </a:solidFill>
              <a:latin typeface="Arial"/>
              <a:cs typeface="Arial"/>
            </a:endParaRPr>
          </a:p>
          <a:p>
            <a:pPr marL="342900" indent="-342900" algn="l">
              <a:lnSpc>
                <a:spcPct val="110000"/>
              </a:lnSpc>
              <a:buClr>
                <a:srgbClr val="8D0F56"/>
              </a:buClr>
              <a:buFont typeface="System Font Regular"/>
              <a:buChar char="〉"/>
            </a:pPr>
            <a:endParaRPr lang="en-GB">
              <a:solidFill>
                <a:srgbClr val="001D85"/>
              </a:solidFill>
              <a:latin typeface="Arial"/>
              <a:cs typeface="Arial"/>
            </a:endParaRPr>
          </a:p>
        </p:txBody>
      </p:sp>
      <p:sp>
        <p:nvSpPr>
          <p:cNvPr id="11" name="TextBox 10">
            <a:extLst>
              <a:ext uri="{FF2B5EF4-FFF2-40B4-BE49-F238E27FC236}">
                <a16:creationId xmlns:a16="http://schemas.microsoft.com/office/drawing/2014/main" id="{E319E1F7-2CE2-FEF4-DF65-1FF07DF9B353}"/>
              </a:ext>
            </a:extLst>
          </p:cNvPr>
          <p:cNvSpPr txBox="1"/>
          <p:nvPr/>
        </p:nvSpPr>
        <p:spPr>
          <a:xfrm>
            <a:off x="2139705" y="4228710"/>
            <a:ext cx="9667269" cy="1217193"/>
          </a:xfrm>
          <a:prstGeom prst="rect">
            <a:avLst/>
          </a:prstGeom>
          <a:noFill/>
        </p:spPr>
        <p:txBody>
          <a:bodyPr wrap="square">
            <a:spAutoFit/>
          </a:bodyPr>
          <a:lstStyle/>
          <a:p>
            <a:pPr lvl="1" algn="l">
              <a:lnSpc>
                <a:spcPct val="110000"/>
              </a:lnSpc>
              <a:buClr>
                <a:srgbClr val="8D0F56"/>
              </a:buClr>
            </a:pPr>
            <a:r>
              <a:rPr lang="en-GB" sz="2400">
                <a:solidFill>
                  <a:srgbClr val="184887"/>
                </a:solidFill>
                <a:latin typeface="Arial"/>
                <a:cs typeface="Arial"/>
              </a:rPr>
              <a:t>2) Feasibility study on the establishment of an </a:t>
            </a:r>
            <a:r>
              <a:rPr lang="en-GB" sz="2400" b="1">
                <a:solidFill>
                  <a:srgbClr val="184887"/>
                </a:solidFill>
                <a:latin typeface="Arial"/>
                <a:cs typeface="Arial"/>
              </a:rPr>
              <a:t>EU help desk for labour mobility</a:t>
            </a:r>
          </a:p>
          <a:p>
            <a:pPr marL="800100" lvl="1" indent="-342900" algn="l">
              <a:lnSpc>
                <a:spcPct val="110000"/>
              </a:lnSpc>
              <a:buClr>
                <a:srgbClr val="C00000"/>
              </a:buClr>
              <a:buFont typeface="Arial" panose="020B0604020202020204" pitchFamily="34" charset="0"/>
              <a:buChar char="•"/>
            </a:pPr>
            <a:r>
              <a:rPr lang="en-GB" sz="2000">
                <a:solidFill>
                  <a:srgbClr val="184887"/>
                </a:solidFill>
                <a:latin typeface="Arial"/>
                <a:cs typeface="Arial"/>
              </a:rPr>
              <a:t>Interviews with employers and social partners</a:t>
            </a:r>
          </a:p>
        </p:txBody>
      </p:sp>
      <p:sp>
        <p:nvSpPr>
          <p:cNvPr id="12" name="TextBox 11">
            <a:extLst>
              <a:ext uri="{FF2B5EF4-FFF2-40B4-BE49-F238E27FC236}">
                <a16:creationId xmlns:a16="http://schemas.microsoft.com/office/drawing/2014/main" id="{98DD96BA-9AF9-A0C9-3428-428A9BC05F5D}"/>
              </a:ext>
            </a:extLst>
          </p:cNvPr>
          <p:cNvSpPr txBox="1"/>
          <p:nvPr/>
        </p:nvSpPr>
        <p:spPr>
          <a:xfrm>
            <a:off x="705451" y="5813038"/>
            <a:ext cx="10967411" cy="523220"/>
          </a:xfrm>
          <a:prstGeom prst="rect">
            <a:avLst/>
          </a:prstGeom>
          <a:noFill/>
        </p:spPr>
        <p:txBody>
          <a:bodyPr wrap="square" rtlCol="0">
            <a:spAutoFit/>
          </a:bodyPr>
          <a:lstStyle/>
          <a:p>
            <a:r>
              <a:rPr lang="de-DE" sz="2800" err="1">
                <a:solidFill>
                  <a:srgbClr val="184887"/>
                </a:solidFill>
                <a:latin typeface="Arial"/>
                <a:cs typeface="Arial"/>
              </a:rPr>
              <a:t>Interested</a:t>
            </a:r>
            <a:r>
              <a:rPr lang="de-DE" sz="2800">
                <a:solidFill>
                  <a:srgbClr val="184887"/>
                </a:solidFill>
                <a:latin typeface="Arial"/>
                <a:cs typeface="Arial"/>
              </a:rPr>
              <a:t>? Contact </a:t>
            </a:r>
            <a:r>
              <a:rPr lang="de-DE" sz="2800" err="1">
                <a:solidFill>
                  <a:srgbClr val="184887"/>
                </a:solidFill>
                <a:latin typeface="Arial"/>
                <a:cs typeface="Arial"/>
              </a:rPr>
              <a:t>us</a:t>
            </a:r>
            <a:r>
              <a:rPr lang="de-DE" sz="2800">
                <a:solidFill>
                  <a:srgbClr val="184887"/>
                </a:solidFill>
                <a:latin typeface="Arial"/>
                <a:cs typeface="Arial"/>
              </a:rPr>
              <a:t>: </a:t>
            </a:r>
            <a:r>
              <a:rPr lang="de-DE" sz="2800">
                <a:solidFill>
                  <a:srgbClr val="184887"/>
                </a:solidFill>
                <a:latin typeface="Arial"/>
                <a:cs typeface="Arial"/>
                <a:hlinkClick r:id="rId7"/>
              </a:rPr>
              <a:t>information@ela.europa.eu</a:t>
            </a:r>
            <a:r>
              <a:rPr lang="de-DE" sz="2800">
                <a:solidFill>
                  <a:srgbClr val="184887"/>
                </a:solidFill>
                <a:latin typeface="Arial"/>
                <a:cs typeface="Arial"/>
              </a:rPr>
              <a:t> </a:t>
            </a:r>
            <a:endParaRPr lang="en-GB" sz="2800">
              <a:solidFill>
                <a:srgbClr val="184887"/>
              </a:solidFill>
              <a:latin typeface="Arial"/>
              <a:cs typeface="Arial"/>
            </a:endParaRPr>
          </a:p>
        </p:txBody>
      </p:sp>
    </p:spTree>
    <p:extLst>
      <p:ext uri="{BB962C8B-B14F-4D97-AF65-F5344CB8AC3E}">
        <p14:creationId xmlns:p14="http://schemas.microsoft.com/office/powerpoint/2010/main" val="664435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hands shaking&#10;&#10;Description automatically generated">
            <a:extLst>
              <a:ext uri="{FF2B5EF4-FFF2-40B4-BE49-F238E27FC236}">
                <a16:creationId xmlns:a16="http://schemas.microsoft.com/office/drawing/2014/main" id="{6FEF1029-C752-BB6D-6FC8-326601C44BC0}"/>
              </a:ext>
            </a:extLst>
          </p:cNvPr>
          <p:cNvPicPr>
            <a:picLocks noChangeAspect="1"/>
          </p:cNvPicPr>
          <p:nvPr/>
        </p:nvPicPr>
        <p:blipFill rotWithShape="1">
          <a:blip r:embed="rId2">
            <a:extLst>
              <a:ext uri="{28A0092B-C50C-407E-A947-70E740481C1C}">
                <a14:useLocalDpi xmlns:a14="http://schemas.microsoft.com/office/drawing/2010/main" val="0"/>
              </a:ext>
            </a:extLst>
          </a:blip>
          <a:srcRect t="4940" b="10686"/>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87900D24-17DF-C526-FA8A-E35A2B524AF4}"/>
              </a:ext>
            </a:extLst>
          </p:cNvPr>
          <p:cNvSpPr/>
          <p:nvPr/>
        </p:nvSpPr>
        <p:spPr>
          <a:xfrm>
            <a:off x="0" y="5937337"/>
            <a:ext cx="12192000" cy="920663"/>
          </a:xfrm>
          <a:prstGeom prst="rect">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F637F6B8-8AE9-9A5D-41FD-F7CF4242B831}"/>
              </a:ext>
            </a:extLst>
          </p:cNvPr>
          <p:cNvSpPr/>
          <p:nvPr/>
        </p:nvSpPr>
        <p:spPr>
          <a:xfrm>
            <a:off x="0" y="0"/>
            <a:ext cx="12192000" cy="1210491"/>
          </a:xfrm>
          <a:prstGeom prst="rect">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29F16CFF-ED66-B925-0195-2D20F3684A8F}"/>
              </a:ext>
            </a:extLst>
          </p:cNvPr>
          <p:cNvSpPr txBox="1"/>
          <p:nvPr/>
        </p:nvSpPr>
        <p:spPr>
          <a:xfrm>
            <a:off x="449106" y="256213"/>
            <a:ext cx="49746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Thank you!</a:t>
            </a:r>
            <a:endParaRPr kumimoji="0" lang="en-IE"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black and white logo&#10;&#10;Description automatically generated">
            <a:extLst>
              <a:ext uri="{FF2B5EF4-FFF2-40B4-BE49-F238E27FC236}">
                <a16:creationId xmlns:a16="http://schemas.microsoft.com/office/drawing/2014/main" id="{A424CF8E-DAF1-E7E9-573A-D69A042E6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10" name="Picture 9" descr="A black and white logo&#10;&#10;Description automatically generated">
            <a:extLst>
              <a:ext uri="{FF2B5EF4-FFF2-40B4-BE49-F238E27FC236}">
                <a16:creationId xmlns:a16="http://schemas.microsoft.com/office/drawing/2014/main" id="{5DBAAA0E-56AA-4D96-1968-C9A25F0B7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6" name="Parallelogram 5">
            <a:extLst>
              <a:ext uri="{FF2B5EF4-FFF2-40B4-BE49-F238E27FC236}">
                <a16:creationId xmlns:a16="http://schemas.microsoft.com/office/drawing/2014/main" id="{E521A499-EBCF-5BC4-F201-72580C7560D6}"/>
              </a:ext>
            </a:extLst>
          </p:cNvPr>
          <p:cNvSpPr/>
          <p:nvPr/>
        </p:nvSpPr>
        <p:spPr>
          <a:xfrm rot="10800000" flipH="1">
            <a:off x="1165368" y="2076493"/>
            <a:ext cx="9255930" cy="1201551"/>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627D2117-9BE2-DED3-F339-309B62D1A1AE}"/>
              </a:ext>
            </a:extLst>
          </p:cNvPr>
          <p:cNvSpPr txBox="1"/>
          <p:nvPr/>
        </p:nvSpPr>
        <p:spPr>
          <a:xfrm>
            <a:off x="2201853" y="2113068"/>
            <a:ext cx="78739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err="1">
                <a:ln>
                  <a:noFill/>
                </a:ln>
                <a:solidFill>
                  <a:prstClr val="white"/>
                </a:solidFill>
                <a:effectLst/>
                <a:uLnTx/>
                <a:uFillTx/>
                <a:latin typeface="Arial" panose="020B0604020202020204" pitchFamily="34" charset="0"/>
                <a:cs typeface="Arial" panose="020B0604020202020204" pitchFamily="34" charset="0"/>
                <a:hlinkClick r:id="rId5"/>
              </a:rPr>
              <a:t>information@ela</a:t>
            </a:r>
            <a:r>
              <a:rPr kumimoji="0" lang="en-IE"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hlinkClick r:id="rId5"/>
              </a:rPr>
              <a:t>.</a:t>
            </a:r>
            <a:r>
              <a:rPr lang="en-IE" sz="2800">
                <a:solidFill>
                  <a:prstClr val="white"/>
                </a:solidFill>
                <a:latin typeface="Arial" panose="020B0604020202020204" pitchFamily="34" charset="0"/>
                <a:cs typeface="Arial" panose="020B0604020202020204" pitchFamily="34" charset="0"/>
                <a:hlinkClick r:id="rId5"/>
              </a:rPr>
              <a:t>e</a:t>
            </a:r>
            <a:r>
              <a:rPr kumimoji="0" lang="en-IE"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hlinkClick r:id="rId5"/>
              </a:rPr>
              <a:t>uropa.eu</a:t>
            </a:r>
            <a:r>
              <a:rPr kumimoji="0" lang="en-IE"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 </a:t>
            </a: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 name="Graphic 1" descr="Envelope with solid fill">
            <a:extLst>
              <a:ext uri="{FF2B5EF4-FFF2-40B4-BE49-F238E27FC236}">
                <a16:creationId xmlns:a16="http://schemas.microsoft.com/office/drawing/2014/main" id="{AD923CE6-4576-80B4-7A16-50EBFA00E1E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46865" y="2190012"/>
            <a:ext cx="369332" cy="369332"/>
          </a:xfrm>
          <a:prstGeom prst="rect">
            <a:avLst/>
          </a:prstGeom>
        </p:spPr>
      </p:pic>
      <p:pic>
        <p:nvPicPr>
          <p:cNvPr id="3" name="Graphic 2" descr="Internet with solid fill">
            <a:extLst>
              <a:ext uri="{FF2B5EF4-FFF2-40B4-BE49-F238E27FC236}">
                <a16:creationId xmlns:a16="http://schemas.microsoft.com/office/drawing/2014/main" id="{3D51A683-6E32-4B8C-060E-FDBAACEC843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746865" y="2668124"/>
            <a:ext cx="369332" cy="369332"/>
          </a:xfrm>
          <a:prstGeom prst="rect">
            <a:avLst/>
          </a:prstGeom>
        </p:spPr>
      </p:pic>
      <p:sp>
        <p:nvSpPr>
          <p:cNvPr id="14" name="TextBox 13">
            <a:extLst>
              <a:ext uri="{FF2B5EF4-FFF2-40B4-BE49-F238E27FC236}">
                <a16:creationId xmlns:a16="http://schemas.microsoft.com/office/drawing/2014/main" id="{FE57CEB7-341F-F184-B76F-1FB92A105009}"/>
              </a:ext>
            </a:extLst>
          </p:cNvPr>
          <p:cNvSpPr txBox="1"/>
          <p:nvPr/>
        </p:nvSpPr>
        <p:spPr>
          <a:xfrm>
            <a:off x="2250309" y="2593447"/>
            <a:ext cx="574764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a:solidFill>
                  <a:schemeClr val="bg1"/>
                </a:solidFill>
                <a:latin typeface="Arial" panose="020B0604020202020204" pitchFamily="34" charset="0"/>
                <a:cs typeface="Arial" panose="020B0604020202020204" pitchFamily="34" charset="0"/>
              </a:rPr>
              <a:t>www.ela.europa.eu</a:t>
            </a:r>
            <a:endParaRPr kumimoji="0" lang="en-US" sz="2800" i="0"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21" name="Picture 20" descr="signature_4275485047">
            <a:hlinkClick r:id="rId10"/>
            <a:extLst>
              <a:ext uri="{FF2B5EF4-FFF2-40B4-BE49-F238E27FC236}">
                <a16:creationId xmlns:a16="http://schemas.microsoft.com/office/drawing/2014/main" id="{32F3A8FC-CBD0-CF46-A955-504406BDAC3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040308" y="2454139"/>
            <a:ext cx="439871" cy="439871"/>
          </a:xfrm>
          <a:prstGeom prst="rect">
            <a:avLst/>
          </a:prstGeom>
          <a:noFill/>
          <a:ln>
            <a:noFill/>
          </a:ln>
        </p:spPr>
      </p:pic>
      <p:pic>
        <p:nvPicPr>
          <p:cNvPr id="22" name="Picture 21" descr="signature_2224512936">
            <a:hlinkClick r:id="rId12"/>
            <a:extLst>
              <a:ext uri="{FF2B5EF4-FFF2-40B4-BE49-F238E27FC236}">
                <a16:creationId xmlns:a16="http://schemas.microsoft.com/office/drawing/2014/main" id="{60724D21-2863-21EC-EE0D-43CC1C313BC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561802" y="2453075"/>
            <a:ext cx="439871" cy="439871"/>
          </a:xfrm>
          <a:prstGeom prst="rect">
            <a:avLst/>
          </a:prstGeom>
          <a:noFill/>
          <a:ln>
            <a:noFill/>
          </a:ln>
        </p:spPr>
      </p:pic>
      <p:pic>
        <p:nvPicPr>
          <p:cNvPr id="23" name="Picture 22" descr="signature_2415889377">
            <a:hlinkClick r:id="rId14"/>
            <a:extLst>
              <a:ext uri="{FF2B5EF4-FFF2-40B4-BE49-F238E27FC236}">
                <a16:creationId xmlns:a16="http://schemas.microsoft.com/office/drawing/2014/main" id="{1771B5AE-2561-5994-0A6B-42117DB1C43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049805" y="2454138"/>
            <a:ext cx="456163" cy="439871"/>
          </a:xfrm>
          <a:prstGeom prst="rect">
            <a:avLst/>
          </a:prstGeom>
          <a:noFill/>
          <a:ln>
            <a:noFill/>
          </a:ln>
        </p:spPr>
      </p:pic>
      <p:pic>
        <p:nvPicPr>
          <p:cNvPr id="24" name="Picture 23" descr="signature_3394996580">
            <a:hlinkClick r:id="rId16"/>
            <a:extLst>
              <a:ext uri="{FF2B5EF4-FFF2-40B4-BE49-F238E27FC236}">
                <a16:creationId xmlns:a16="http://schemas.microsoft.com/office/drawing/2014/main" id="{273CF2BF-DA86-9FC1-E42A-11C70821E2F5}"/>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564991" y="2443670"/>
            <a:ext cx="439871" cy="439871"/>
          </a:xfrm>
          <a:prstGeom prst="rect">
            <a:avLst/>
          </a:prstGeom>
          <a:noFill/>
          <a:ln>
            <a:noFill/>
          </a:ln>
        </p:spPr>
      </p:pic>
      <p:pic>
        <p:nvPicPr>
          <p:cNvPr id="25" name="Picture 24" descr="signature_721010705">
            <a:hlinkClick r:id="rId18"/>
            <a:extLst>
              <a:ext uri="{FF2B5EF4-FFF2-40B4-BE49-F238E27FC236}">
                <a16:creationId xmlns:a16="http://schemas.microsoft.com/office/drawing/2014/main" id="{E7FFCAD0-B714-3236-0AE5-2D881247D5D6}"/>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106465" y="2434548"/>
            <a:ext cx="439871" cy="439871"/>
          </a:xfrm>
          <a:prstGeom prst="rect">
            <a:avLst/>
          </a:prstGeom>
          <a:noFill/>
          <a:ln>
            <a:noFill/>
          </a:ln>
        </p:spPr>
      </p:pic>
    </p:spTree>
    <p:extLst>
      <p:ext uri="{BB962C8B-B14F-4D97-AF65-F5344CB8AC3E}">
        <p14:creationId xmlns:p14="http://schemas.microsoft.com/office/powerpoint/2010/main" val="4218497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BB0BBD-298E-2A78-9D9E-D389C5059C65}"/>
              </a:ext>
            </a:extLst>
          </p:cNvPr>
          <p:cNvPicPr>
            <a:picLocks noChangeAspect="1"/>
          </p:cNvPicPr>
          <p:nvPr/>
        </p:nvPicPr>
        <p:blipFill>
          <a:blip r:embed="rId3"/>
          <a:stretch>
            <a:fillRect/>
          </a:stretch>
        </p:blipFill>
        <p:spPr>
          <a:xfrm>
            <a:off x="0" y="0"/>
            <a:ext cx="10287000" cy="6858000"/>
          </a:xfrm>
          <a:prstGeom prst="rect">
            <a:avLst/>
          </a:prstGeom>
        </p:spPr>
      </p:pic>
      <p:sp>
        <p:nvSpPr>
          <p:cNvPr id="2" name="Flowchart: Data 1">
            <a:extLst>
              <a:ext uri="{FF2B5EF4-FFF2-40B4-BE49-F238E27FC236}">
                <a16:creationId xmlns:a16="http://schemas.microsoft.com/office/drawing/2014/main" id="{6331DCDB-B7A6-C688-6A78-27389CA207C3}"/>
              </a:ext>
            </a:extLst>
          </p:cNvPr>
          <p:cNvSpPr/>
          <p:nvPr/>
        </p:nvSpPr>
        <p:spPr>
          <a:xfrm flipH="1">
            <a:off x="6631330"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id="{4173C92A-7273-CD3D-FB1E-0BB80E4E1337}"/>
              </a:ext>
            </a:extLst>
          </p:cNvPr>
          <p:cNvGrpSpPr/>
          <p:nvPr/>
        </p:nvGrpSpPr>
        <p:grpSpPr>
          <a:xfrm>
            <a:off x="4133449" y="876828"/>
            <a:ext cx="8593481" cy="1814703"/>
            <a:chOff x="3589839" y="648048"/>
            <a:chExt cx="10339521" cy="2808280"/>
          </a:xfrm>
        </p:grpSpPr>
        <p:sp>
          <p:nvSpPr>
            <p:cNvPr id="6" name="Parallelogram 5">
              <a:extLst>
                <a:ext uri="{FF2B5EF4-FFF2-40B4-BE49-F238E27FC236}">
                  <a16:creationId xmlns:a16="http://schemas.microsoft.com/office/drawing/2014/main" id="{8E535361-39A8-F416-5D77-905D712BD969}"/>
                </a:ext>
              </a:extLst>
            </p:cNvPr>
            <p:cNvSpPr/>
            <p:nvPr/>
          </p:nvSpPr>
          <p:spPr>
            <a:xfrm rot="10800000" flipH="1">
              <a:off x="3589839" y="648048"/>
              <a:ext cx="10339521" cy="2184688"/>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E3943794-08B0-0917-BDEE-C205111EF690}"/>
                </a:ext>
              </a:extLst>
            </p:cNvPr>
            <p:cNvSpPr txBox="1"/>
            <p:nvPr/>
          </p:nvSpPr>
          <p:spPr>
            <a:xfrm>
              <a:off x="4231719" y="741482"/>
              <a:ext cx="9010023" cy="2714846"/>
            </a:xfrm>
            <a:prstGeom prst="rect">
              <a:avLst/>
            </a:prstGeom>
            <a:noFill/>
          </p:spPr>
          <p:txBody>
            <a:bodyPr wrap="square" lIns="91440" tIns="45720" rIns="91440" bIns="45720" rtlCol="0" anchor="t">
              <a:spAutoFit/>
            </a:bodyPr>
            <a:lstStyle/>
            <a:p>
              <a:pPr>
                <a:defRPr/>
              </a:pPr>
              <a:r>
                <a:rPr kumimoji="0" lang="en-US" sz="2400" b="1" i="0" u="none" strike="noStrike" kern="1200" cap="none" spc="0" normalizeH="0" baseline="0" noProof="0">
                  <a:ln>
                    <a:noFill/>
                  </a:ln>
                  <a:solidFill>
                    <a:prstClr val="white"/>
                  </a:solidFill>
                  <a:effectLst/>
                  <a:uLnTx/>
                  <a:uFillTx/>
                  <a:latin typeface="Arial"/>
                  <a:cs typeface="Arial"/>
                </a:rPr>
                <a:t>Online </a:t>
              </a:r>
              <a:r>
                <a:rPr lang="en-US" sz="2400" b="1">
                  <a:solidFill>
                    <a:prstClr val="white"/>
                  </a:solidFill>
                  <a:latin typeface="Arial"/>
                  <a:cs typeface="Arial"/>
                </a:rPr>
                <a:t>information </a:t>
              </a:r>
              <a:r>
                <a:rPr kumimoji="0" lang="en-US" sz="2400" b="1" i="0" u="none" strike="noStrike" kern="1200" cap="none" spc="0" normalizeH="0" baseline="0" noProof="0">
                  <a:ln>
                    <a:noFill/>
                  </a:ln>
                  <a:solidFill>
                    <a:prstClr val="white"/>
                  </a:solidFill>
                  <a:effectLst/>
                  <a:uLnTx/>
                  <a:uFillTx/>
                  <a:latin typeface="Arial"/>
                  <a:cs typeface="Arial"/>
                </a:rPr>
                <a:t>session on the changes introduced to driving &amp; rest times  in occasional passenger transport - Regulation (EC) 561/2006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 name="Picture 2" descr="A black and white logo&#10;&#10;Description automatically generated">
            <a:extLst>
              <a:ext uri="{FF2B5EF4-FFF2-40B4-BE49-F238E27FC236}">
                <a16:creationId xmlns:a16="http://schemas.microsoft.com/office/drawing/2014/main" id="{7E70C91A-3ACF-A0E8-75A4-E9D035000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6166" y="5641796"/>
            <a:ext cx="1182308" cy="991126"/>
          </a:xfrm>
          <a:prstGeom prst="rect">
            <a:avLst/>
          </a:prstGeom>
        </p:spPr>
      </p:pic>
      <p:pic>
        <p:nvPicPr>
          <p:cNvPr id="8" name="Picture 2" descr="A black and white logo&#10;&#10;Description automatically generated">
            <a:extLst>
              <a:ext uri="{FF2B5EF4-FFF2-40B4-BE49-F238E27FC236}">
                <a16:creationId xmlns:a16="http://schemas.microsoft.com/office/drawing/2014/main" id="{1F8E30E2-C81D-AFD1-A9B4-6A9ADC117B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4990" y="5943601"/>
            <a:ext cx="1552010" cy="535075"/>
          </a:xfrm>
          <a:prstGeom prst="rect">
            <a:avLst/>
          </a:prstGeom>
        </p:spPr>
      </p:pic>
      <p:graphicFrame>
        <p:nvGraphicFramePr>
          <p:cNvPr id="10" name="Tabela 9">
            <a:extLst>
              <a:ext uri="{FF2B5EF4-FFF2-40B4-BE49-F238E27FC236}">
                <a16:creationId xmlns:a16="http://schemas.microsoft.com/office/drawing/2014/main" id="{58DA8792-F37F-630D-2793-AD1391494D49}"/>
              </a:ext>
            </a:extLst>
          </p:cNvPr>
          <p:cNvGraphicFramePr>
            <a:graphicFrameLocks noGrp="1"/>
          </p:cNvGraphicFramePr>
          <p:nvPr>
            <p:extLst>
              <p:ext uri="{D42A27DB-BD31-4B8C-83A1-F6EECF244321}">
                <p14:modId xmlns:p14="http://schemas.microsoft.com/office/powerpoint/2010/main" val="3747612922"/>
              </p:ext>
            </p:extLst>
          </p:nvPr>
        </p:nvGraphicFramePr>
        <p:xfrm>
          <a:off x="7680899" y="2925615"/>
          <a:ext cx="4400900" cy="822960"/>
        </p:xfrm>
        <a:graphic>
          <a:graphicData uri="http://schemas.openxmlformats.org/drawingml/2006/table">
            <a:tbl>
              <a:tblPr firstRow="1" bandRow="1">
                <a:tableStyleId>{5C22544A-7EE6-4342-B048-85BDC9FD1C3A}</a:tableStyleId>
              </a:tblPr>
              <a:tblGrid>
                <a:gridCol w="1765609">
                  <a:extLst>
                    <a:ext uri="{9D8B030D-6E8A-4147-A177-3AD203B41FA5}">
                      <a16:colId xmlns:a16="http://schemas.microsoft.com/office/drawing/2014/main" val="2868818025"/>
                    </a:ext>
                  </a:extLst>
                </a:gridCol>
                <a:gridCol w="2635291">
                  <a:extLst>
                    <a:ext uri="{9D8B030D-6E8A-4147-A177-3AD203B41FA5}">
                      <a16:colId xmlns:a16="http://schemas.microsoft.com/office/drawing/2014/main" val="1668375400"/>
                    </a:ext>
                  </a:extLst>
                </a:gridCol>
              </a:tblGrid>
              <a:tr h="370840">
                <a:tc>
                  <a:txBody>
                    <a:bodyPr/>
                    <a:lstStyle/>
                    <a:p>
                      <a:pPr marL="0" marR="0" lvl="0" indent="0" algn="r">
                        <a:lnSpc>
                          <a:spcPct val="100000"/>
                        </a:lnSpc>
                        <a:spcBef>
                          <a:spcPts val="0"/>
                        </a:spcBef>
                        <a:spcAft>
                          <a:spcPts val="0"/>
                        </a:spcAft>
                        <a:buNone/>
                      </a:pPr>
                      <a:endParaRPr lang="en-US" sz="2400" b="1" i="0" u="none" strike="noStrike" noProof="0">
                        <a:solidFill>
                          <a:schemeClr val="bg1"/>
                        </a:solidFill>
                        <a:latin typeface="Aria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a:lnSpc>
                          <a:spcPct val="100000"/>
                        </a:lnSpc>
                        <a:spcBef>
                          <a:spcPts val="0"/>
                        </a:spcBef>
                        <a:spcAft>
                          <a:spcPts val="0"/>
                        </a:spcAft>
                        <a:buNone/>
                      </a:pPr>
                      <a:r>
                        <a:rPr lang="en-US" sz="2400" b="1" i="0" u="none" strike="noStrike" noProof="0">
                          <a:solidFill>
                            <a:schemeClr val="bg1"/>
                          </a:solidFill>
                          <a:latin typeface="Arial"/>
                        </a:rPr>
                        <a:t>Hans DRIJER,</a:t>
                      </a:r>
                      <a:endParaRPr lang="en-US" sz="2400" b="0" i="0" u="none" strike="noStrike" noProof="0">
                        <a:solidFill>
                          <a:srgbClr val="000000"/>
                        </a:solidFill>
                        <a:latin typeface="Arial"/>
                      </a:endParaRPr>
                    </a:p>
                    <a:p>
                      <a:pPr marL="0" marR="0" lvl="0" indent="0" algn="r">
                        <a:lnSpc>
                          <a:spcPct val="100000"/>
                        </a:lnSpc>
                        <a:spcBef>
                          <a:spcPts val="0"/>
                        </a:spcBef>
                        <a:spcAft>
                          <a:spcPts val="0"/>
                        </a:spcAft>
                        <a:buNone/>
                      </a:pPr>
                      <a:r>
                        <a:rPr lang="en-US" sz="2400" b="0" i="1" u="none" strike="noStrike" noProof="0">
                          <a:solidFill>
                            <a:schemeClr val="bg1"/>
                          </a:solidFill>
                          <a:latin typeface="Arial"/>
                        </a:rPr>
                        <a:t>CORTE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7346443"/>
                  </a:ext>
                </a:extLst>
              </a:tr>
            </a:tbl>
          </a:graphicData>
        </a:graphic>
      </p:graphicFrame>
    </p:spTree>
    <p:extLst>
      <p:ext uri="{BB962C8B-B14F-4D97-AF65-F5344CB8AC3E}">
        <p14:creationId xmlns:p14="http://schemas.microsoft.com/office/powerpoint/2010/main" val="1932222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C4CD8-68EF-1CF5-F622-5B9DC674859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B97E6E5-2879-AEEA-0FD6-82BB455021C2}"/>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2AA43460-DDB6-8C96-2B4B-DE07F93CE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072" y="329454"/>
            <a:ext cx="1264972" cy="436115"/>
          </a:xfrm>
          <a:prstGeom prst="rect">
            <a:avLst/>
          </a:prstGeom>
        </p:spPr>
      </p:pic>
      <p:pic>
        <p:nvPicPr>
          <p:cNvPr id="5" name="Picture 4" descr="A black and white logo&#10;&#10;Description automatically generated">
            <a:extLst>
              <a:ext uri="{FF2B5EF4-FFF2-40B4-BE49-F238E27FC236}">
                <a16:creationId xmlns:a16="http://schemas.microsoft.com/office/drawing/2014/main" id="{6751526D-934F-B771-7542-E54CC29F72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3563" y="244460"/>
            <a:ext cx="725893" cy="608514"/>
          </a:xfrm>
          <a:prstGeom prst="rect">
            <a:avLst/>
          </a:prstGeom>
        </p:spPr>
      </p:pic>
      <p:sp>
        <p:nvSpPr>
          <p:cNvPr id="6" name="TextBox 5">
            <a:extLst>
              <a:ext uri="{FF2B5EF4-FFF2-40B4-BE49-F238E27FC236}">
                <a16:creationId xmlns:a16="http://schemas.microsoft.com/office/drawing/2014/main" id="{4ADC98D4-5638-D031-DF84-91184C6D3BA7}"/>
              </a:ext>
            </a:extLst>
          </p:cNvPr>
          <p:cNvSpPr txBox="1"/>
          <p:nvPr/>
        </p:nvSpPr>
        <p:spPr>
          <a:xfrm>
            <a:off x="282544" y="719"/>
            <a:ext cx="856714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New rules for occasional passenger transport  - Regulation (EU) 2024/1258 </a:t>
            </a:r>
            <a:endParaRPr kumimoji="0" lang="en-IE"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 Box 9">
            <a:extLst>
              <a:ext uri="{FF2B5EF4-FFF2-40B4-BE49-F238E27FC236}">
                <a16:creationId xmlns:a16="http://schemas.microsoft.com/office/drawing/2014/main" id="{540B9178-D4C1-39AC-FDE5-31EA6D94B660}"/>
              </a:ext>
            </a:extLst>
          </p:cNvPr>
          <p:cNvSpPr txBox="1">
            <a:spLocks noChangeArrowheads="1"/>
          </p:cNvSpPr>
          <p:nvPr/>
        </p:nvSpPr>
        <p:spPr bwMode="auto">
          <a:xfrm>
            <a:off x="282544" y="1488777"/>
            <a:ext cx="11909456" cy="3323987"/>
          </a:xfrm>
          <a:prstGeom prst="rect">
            <a:avLst/>
          </a:prstGeom>
          <a:solidFill>
            <a:schemeClr val="bg1"/>
          </a:solidFill>
          <a:ln w="9525">
            <a:solidFill>
              <a:schemeClr val="bg1"/>
            </a:solidFill>
            <a:miter lim="800000"/>
            <a:headEnd/>
            <a:tailEnd/>
          </a:ln>
        </p:spPr>
        <p:txBody>
          <a:bodyPr wrap="square">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srgbClr val="900045"/>
                </a:solidFill>
                <a:effectLst/>
                <a:uLnTx/>
                <a:uFillTx/>
                <a:latin typeface="Arial" panose="020B0604020202020204" pitchFamily="34" charset="0"/>
                <a:ea typeface="+mn-ea"/>
                <a:cs typeface="+mn-cs"/>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srgbClr val="900045"/>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Specificities of the occasional passenger transport, in comparison to regular/freight transport justifying recently adopted derogations: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nl-NL" sz="1800" b="0" i="0" u="none" strike="noStrike" kern="1200" cap="none" spc="0" normalizeH="0" baseline="0" noProof="0" dirty="0">
              <a:ln>
                <a:noFill/>
              </a:ln>
              <a:solidFill>
                <a:srgbClr val="0E2841">
                  <a:lumMod val="75000"/>
                  <a:lumOff val="25000"/>
                </a:srgbClr>
              </a:solidFill>
              <a:effectLst/>
              <a:uLnTx/>
              <a:uFillTx/>
              <a:latin typeface="Arial" panose="020B0604020202020204" pitchFamily="34" charset="0"/>
              <a:ea typeface="+mn-ea"/>
              <a:cs typeface="+mn-cs"/>
            </a:endParaRPr>
          </a:p>
          <a:p>
            <a:pPr marL="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nl-NL" sz="1800" b="0" i="0" u="none" strike="noStrike" kern="1200" cap="none" spc="0" normalizeH="0" baseline="0" noProof="0" dirty="0">
                <a:ln>
                  <a:noFill/>
                </a:ln>
                <a:solidFill>
                  <a:prstClr val="black"/>
                </a:solidFill>
                <a:effectLst/>
                <a:uLnTx/>
                <a:uFillTx/>
                <a:latin typeface="Arial"/>
                <a:ea typeface="+mn-ea"/>
                <a:cs typeface="Arial"/>
              </a:rPr>
              <a:t>High </a:t>
            </a:r>
            <a:r>
              <a:rPr kumimoji="0" lang="nl-NL" sz="1800" b="0" i="0" u="none" strike="noStrike" kern="1200" cap="none" spc="0" normalizeH="0" baseline="0" noProof="0" dirty="0" err="1">
                <a:ln>
                  <a:noFill/>
                </a:ln>
                <a:solidFill>
                  <a:prstClr val="black"/>
                </a:solidFill>
                <a:effectLst/>
                <a:uLnTx/>
                <a:uFillTx/>
                <a:latin typeface="Arial"/>
                <a:ea typeface="+mn-ea"/>
                <a:cs typeface="Arial"/>
              </a:rPr>
              <a:t>seasonality</a:t>
            </a:r>
            <a:endParaRPr kumimoji="0" lang="nl-NL"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nl-NL" sz="1800" b="0" i="0" u="none" strike="noStrike" kern="1200" cap="none" spc="0" normalizeH="0" baseline="0" noProof="0" dirty="0">
                <a:ln>
                  <a:noFill/>
                </a:ln>
                <a:solidFill>
                  <a:prstClr val="black"/>
                </a:solidFill>
                <a:effectLst/>
                <a:uLnTx/>
                <a:uFillTx/>
                <a:latin typeface="Arial"/>
                <a:ea typeface="+mn-ea"/>
                <a:cs typeface="Arial"/>
              </a:rPr>
              <a:t>Generally </a:t>
            </a:r>
            <a:r>
              <a:rPr kumimoji="0" lang="nl-NL" sz="1800" b="0" i="0" u="none" strike="noStrike" kern="1200" cap="none" spc="0" normalizeH="0" baseline="0" noProof="0" dirty="0" err="1">
                <a:ln>
                  <a:noFill/>
                </a:ln>
                <a:solidFill>
                  <a:prstClr val="black"/>
                </a:solidFill>
                <a:effectLst/>
                <a:uLnTx/>
                <a:uFillTx/>
                <a:latin typeface="Arial"/>
                <a:ea typeface="+mn-ea"/>
                <a:cs typeface="Arial"/>
              </a:rPr>
              <a:t>involves</a:t>
            </a:r>
            <a:r>
              <a:rPr kumimoji="0" lang="nl-NL" sz="1800" b="0" i="0" u="none" strike="noStrike" kern="1200" cap="none" spc="0" normalizeH="0" baseline="0" noProof="0" dirty="0">
                <a:ln>
                  <a:noFill/>
                </a:ln>
                <a:solidFill>
                  <a:prstClr val="black"/>
                </a:solidFill>
                <a:effectLst/>
                <a:uLnTx/>
                <a:uFillTx/>
                <a:latin typeface="Arial"/>
                <a:ea typeface="+mn-ea"/>
                <a:cs typeface="Arial"/>
              </a:rPr>
              <a:t> </a:t>
            </a:r>
            <a:r>
              <a:rPr kumimoji="0" lang="nl-NL" sz="1800" b="0" i="0" u="none" strike="noStrike" kern="1200" cap="none" spc="0" normalizeH="0" baseline="0" noProof="0" dirty="0" err="1">
                <a:ln>
                  <a:noFill/>
                </a:ln>
                <a:solidFill>
                  <a:prstClr val="black"/>
                </a:solidFill>
                <a:effectLst/>
                <a:uLnTx/>
                <a:uFillTx/>
                <a:latin typeface="Arial"/>
                <a:ea typeface="+mn-ea"/>
                <a:cs typeface="Arial"/>
              </a:rPr>
              <a:t>less</a:t>
            </a:r>
            <a:r>
              <a:rPr kumimoji="0" lang="nl-NL" sz="1800" b="0" i="0" u="none" strike="noStrike" kern="1200" cap="none" spc="0" normalizeH="0" baseline="0" noProof="0" dirty="0">
                <a:ln>
                  <a:noFill/>
                </a:ln>
                <a:solidFill>
                  <a:prstClr val="black"/>
                </a:solidFill>
                <a:effectLst/>
                <a:uLnTx/>
                <a:uFillTx/>
                <a:latin typeface="Arial"/>
                <a:ea typeface="+mn-ea"/>
                <a:cs typeface="Arial"/>
              </a:rPr>
              <a:t> </a:t>
            </a:r>
            <a:r>
              <a:rPr kumimoji="0" lang="nl-NL" sz="1800" b="0" i="0" u="none" strike="noStrike" kern="1200" cap="none" spc="0" normalizeH="0" baseline="0" noProof="0" dirty="0" err="1">
                <a:ln>
                  <a:noFill/>
                </a:ln>
                <a:solidFill>
                  <a:prstClr val="black"/>
                </a:solidFill>
                <a:effectLst/>
                <a:uLnTx/>
                <a:uFillTx/>
                <a:latin typeface="Arial"/>
                <a:ea typeface="+mn-ea"/>
                <a:cs typeface="Arial"/>
              </a:rPr>
              <a:t>driving</a:t>
            </a:r>
            <a:r>
              <a:rPr kumimoji="0" lang="nl-NL" sz="1800" b="0" i="0" u="none" strike="noStrike" kern="1200" cap="none" spc="0" normalizeH="0" baseline="0" noProof="0" dirty="0">
                <a:ln>
                  <a:noFill/>
                </a:ln>
                <a:solidFill>
                  <a:prstClr val="black"/>
                </a:solidFill>
                <a:effectLst/>
                <a:uLnTx/>
                <a:uFillTx/>
                <a:latin typeface="Arial"/>
                <a:ea typeface="+mn-ea"/>
                <a:cs typeface="Arial"/>
              </a:rPr>
              <a:t> time </a:t>
            </a:r>
            <a:r>
              <a:rPr kumimoji="0" lang="nl-NL" sz="1800" b="0" i="0" u="none" strike="noStrike" kern="1200" cap="none" spc="0" normalizeH="0" baseline="0" noProof="0" dirty="0" err="1">
                <a:ln>
                  <a:noFill/>
                </a:ln>
                <a:solidFill>
                  <a:prstClr val="black"/>
                </a:solidFill>
                <a:effectLst/>
                <a:uLnTx/>
                <a:uFillTx/>
                <a:latin typeface="Arial"/>
                <a:ea typeface="+mn-ea"/>
                <a:cs typeface="Arial"/>
              </a:rPr>
              <a:t>compared</a:t>
            </a:r>
            <a:r>
              <a:rPr kumimoji="0" lang="nl-NL" sz="1800" b="0" i="0" u="none" strike="noStrike" kern="1200" cap="none" spc="0" normalizeH="0" baseline="0" noProof="0" dirty="0">
                <a:ln>
                  <a:noFill/>
                </a:ln>
                <a:solidFill>
                  <a:prstClr val="black"/>
                </a:solidFill>
                <a:effectLst/>
                <a:uLnTx/>
                <a:uFillTx/>
                <a:latin typeface="Arial"/>
                <a:ea typeface="+mn-ea"/>
                <a:cs typeface="Arial"/>
              </a:rPr>
              <a:t> </a:t>
            </a:r>
            <a:r>
              <a:rPr kumimoji="0" lang="nl-NL" sz="1800" b="0" i="0" u="none" strike="noStrike" kern="1200" cap="none" spc="0" normalizeH="0" baseline="0" noProof="0" dirty="0" err="1">
                <a:ln>
                  <a:noFill/>
                </a:ln>
                <a:solidFill>
                  <a:prstClr val="black"/>
                </a:solidFill>
                <a:effectLst/>
                <a:uLnTx/>
                <a:uFillTx/>
                <a:latin typeface="Arial"/>
                <a:ea typeface="+mn-ea"/>
                <a:cs typeface="Arial"/>
              </a:rPr>
              <a:t>to</a:t>
            </a:r>
            <a:r>
              <a:rPr kumimoji="0" lang="nl-NL" sz="1800" b="0" i="0" u="none" strike="noStrike" kern="1200" cap="none" spc="0" normalizeH="0" baseline="0" noProof="0" dirty="0">
                <a:ln>
                  <a:noFill/>
                </a:ln>
                <a:solidFill>
                  <a:prstClr val="black"/>
                </a:solidFill>
                <a:effectLst/>
                <a:uLnTx/>
                <a:uFillTx/>
                <a:latin typeface="Arial"/>
                <a:ea typeface="+mn-ea"/>
                <a:cs typeface="Arial"/>
              </a:rPr>
              <a:t> </a:t>
            </a:r>
            <a:r>
              <a:rPr kumimoji="0" lang="nl-NL" sz="1800" b="0" i="0" u="none" strike="noStrike" kern="1200" cap="none" spc="0" normalizeH="0" baseline="0" noProof="0" dirty="0" err="1">
                <a:ln>
                  <a:noFill/>
                </a:ln>
                <a:solidFill>
                  <a:prstClr val="black"/>
                </a:solidFill>
                <a:effectLst/>
                <a:uLnTx/>
                <a:uFillTx/>
                <a:latin typeface="Arial"/>
                <a:ea typeface="+mn-ea"/>
                <a:cs typeface="Arial"/>
              </a:rPr>
              <a:t>freight</a:t>
            </a:r>
            <a:r>
              <a:rPr kumimoji="0" lang="nl-NL" sz="1800" b="0" i="0" u="none" strike="noStrike" kern="1200" cap="none" spc="0" normalizeH="0" baseline="0" noProof="0" dirty="0">
                <a:ln>
                  <a:noFill/>
                </a:ln>
                <a:solidFill>
                  <a:prstClr val="black"/>
                </a:solidFill>
                <a:effectLst/>
                <a:uLnTx/>
                <a:uFillTx/>
                <a:latin typeface="Arial"/>
                <a:ea typeface="+mn-ea"/>
                <a:cs typeface="Arial"/>
              </a:rPr>
              <a:t> transport or </a:t>
            </a:r>
            <a:r>
              <a:rPr kumimoji="0" lang="nl-NL" sz="1800" b="0" i="0" u="none" strike="noStrike" kern="1200" cap="none" spc="0" normalizeH="0" baseline="0" noProof="0" dirty="0" err="1">
                <a:ln>
                  <a:noFill/>
                </a:ln>
                <a:solidFill>
                  <a:prstClr val="black"/>
                </a:solidFill>
                <a:effectLst/>
                <a:uLnTx/>
                <a:uFillTx/>
                <a:latin typeface="Arial"/>
                <a:ea typeface="+mn-ea"/>
                <a:cs typeface="Arial"/>
              </a:rPr>
              <a:t>regular</a:t>
            </a:r>
            <a:r>
              <a:rPr kumimoji="0" lang="nl-NL" sz="1800" b="0" i="0" u="none" strike="noStrike" kern="1200" cap="none" spc="0" normalizeH="0" baseline="0" noProof="0" dirty="0">
                <a:ln>
                  <a:noFill/>
                </a:ln>
                <a:solidFill>
                  <a:prstClr val="black"/>
                </a:solidFill>
                <a:effectLst/>
                <a:uLnTx/>
                <a:uFillTx/>
                <a:latin typeface="Arial"/>
                <a:ea typeface="+mn-ea"/>
                <a:cs typeface="Arial"/>
              </a:rPr>
              <a:t> bus services</a:t>
            </a:r>
          </a:p>
          <a:p>
            <a:pPr marL="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nl-NL" sz="1800" b="0" i="0" u="none" strike="noStrike" kern="1200" cap="none" spc="0" normalizeH="0" baseline="0" noProof="0" dirty="0" err="1">
                <a:ln>
                  <a:noFill/>
                </a:ln>
                <a:solidFill>
                  <a:prstClr val="black"/>
                </a:solidFill>
                <a:effectLst/>
                <a:uLnTx/>
                <a:uFillTx/>
                <a:latin typeface="Arial"/>
                <a:ea typeface="+mn-ea"/>
                <a:cs typeface="Arial"/>
              </a:rPr>
              <a:t>Varying</a:t>
            </a:r>
            <a:r>
              <a:rPr kumimoji="0" lang="nl-NL" sz="1800" b="0" i="0" u="none" strike="noStrike" kern="1200" cap="none" spc="0" normalizeH="0" baseline="0" noProof="0" dirty="0">
                <a:ln>
                  <a:noFill/>
                </a:ln>
                <a:solidFill>
                  <a:prstClr val="black"/>
                </a:solidFill>
                <a:effectLst/>
                <a:uLnTx/>
                <a:uFillTx/>
                <a:latin typeface="Arial"/>
                <a:ea typeface="+mn-ea"/>
                <a:cs typeface="Arial"/>
              </a:rPr>
              <a:t> </a:t>
            </a:r>
            <a:r>
              <a:rPr kumimoji="0" lang="nl-NL" sz="1800" b="0" i="0" u="none" strike="noStrike" kern="1200" cap="none" spc="0" normalizeH="0" baseline="0" noProof="0" dirty="0" err="1">
                <a:ln>
                  <a:noFill/>
                </a:ln>
                <a:solidFill>
                  <a:prstClr val="black"/>
                </a:solidFill>
                <a:effectLst/>
                <a:uLnTx/>
                <a:uFillTx/>
                <a:latin typeface="Arial"/>
                <a:ea typeface="+mn-ea"/>
                <a:cs typeface="Arial"/>
              </a:rPr>
              <a:t>driving</a:t>
            </a:r>
            <a:r>
              <a:rPr kumimoji="0" lang="nl-NL" sz="1800" b="0" i="0" u="none" strike="noStrike" kern="1200" cap="none" spc="0" normalizeH="0" baseline="0" noProof="0" dirty="0">
                <a:ln>
                  <a:noFill/>
                </a:ln>
                <a:solidFill>
                  <a:prstClr val="black"/>
                </a:solidFill>
                <a:effectLst/>
                <a:uLnTx/>
                <a:uFillTx/>
                <a:latin typeface="Arial"/>
                <a:ea typeface="+mn-ea"/>
                <a:cs typeface="Arial"/>
              </a:rPr>
              <a:t> </a:t>
            </a:r>
            <a:r>
              <a:rPr kumimoji="0" lang="nl-NL" sz="1800" b="0" i="0" u="none" strike="noStrike" kern="1200" cap="none" spc="0" normalizeH="0" baseline="0" noProof="0" dirty="0" err="1">
                <a:ln>
                  <a:noFill/>
                </a:ln>
                <a:solidFill>
                  <a:prstClr val="black"/>
                </a:solidFill>
                <a:effectLst/>
                <a:uLnTx/>
                <a:uFillTx/>
                <a:latin typeface="Arial"/>
                <a:ea typeface="+mn-ea"/>
                <a:cs typeface="Arial"/>
              </a:rPr>
              <a:t>distances</a:t>
            </a:r>
            <a:endParaRPr kumimoji="0" lang="nl-NL"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nl-NL" sz="1800" b="0" i="0" u="none" strike="noStrike" kern="1200" cap="none" spc="0" normalizeH="0" baseline="0" noProof="0" dirty="0" err="1">
                <a:ln>
                  <a:noFill/>
                </a:ln>
                <a:solidFill>
                  <a:prstClr val="black"/>
                </a:solidFill>
                <a:effectLst/>
                <a:uLnTx/>
                <a:uFillTx/>
                <a:latin typeface="Arial"/>
                <a:ea typeface="+mn-ea"/>
                <a:cs typeface="Arial"/>
              </a:rPr>
              <a:t>Unscheduled</a:t>
            </a:r>
            <a:r>
              <a:rPr kumimoji="0" lang="nl-NL" sz="1800" b="0" i="0" u="none" strike="noStrike" kern="1200" cap="none" spc="0" normalizeH="0" baseline="0" noProof="0" dirty="0">
                <a:ln>
                  <a:noFill/>
                </a:ln>
                <a:solidFill>
                  <a:prstClr val="black"/>
                </a:solidFill>
                <a:effectLst/>
                <a:uLnTx/>
                <a:uFillTx/>
                <a:latin typeface="Arial"/>
                <a:ea typeface="+mn-ea"/>
                <a:cs typeface="Arial"/>
              </a:rPr>
              <a:t> </a:t>
            </a:r>
            <a:r>
              <a:rPr kumimoji="0" lang="nl-NL" sz="1800" b="0" i="0" u="none" strike="noStrike" kern="1200" cap="none" spc="0" normalizeH="0" baseline="0" noProof="0" dirty="0" err="1">
                <a:ln>
                  <a:noFill/>
                </a:ln>
                <a:solidFill>
                  <a:prstClr val="black"/>
                </a:solidFill>
                <a:effectLst/>
                <a:uLnTx/>
                <a:uFillTx/>
                <a:latin typeface="Arial"/>
                <a:ea typeface="+mn-ea"/>
                <a:cs typeface="Arial"/>
              </a:rPr>
              <a:t>and</a:t>
            </a:r>
            <a:r>
              <a:rPr kumimoji="0" lang="nl-NL" sz="1800" b="0" i="0" u="none" strike="noStrike" kern="1200" cap="none" spc="0" normalizeH="0" baseline="0" noProof="0" dirty="0">
                <a:ln>
                  <a:noFill/>
                </a:ln>
                <a:solidFill>
                  <a:prstClr val="black"/>
                </a:solidFill>
                <a:effectLst/>
                <a:uLnTx/>
                <a:uFillTx/>
                <a:latin typeface="Arial"/>
                <a:ea typeface="+mn-ea"/>
                <a:cs typeface="Arial"/>
              </a:rPr>
              <a:t> impromptu </a:t>
            </a:r>
            <a:r>
              <a:rPr kumimoji="0" lang="nl-NL" sz="1800" b="0" i="0" u="none" strike="noStrike" kern="1200" cap="none" spc="0" normalizeH="0" baseline="0" noProof="0" dirty="0" err="1">
                <a:ln>
                  <a:noFill/>
                </a:ln>
                <a:solidFill>
                  <a:prstClr val="black"/>
                </a:solidFill>
                <a:effectLst/>
                <a:uLnTx/>
                <a:uFillTx/>
                <a:latin typeface="Arial"/>
                <a:ea typeface="+mn-ea"/>
                <a:cs typeface="Arial"/>
              </a:rPr>
              <a:t>requests</a:t>
            </a:r>
            <a:r>
              <a:rPr kumimoji="0" lang="nl-NL" sz="1800" b="0" i="0" u="none" strike="noStrike" kern="1200" cap="none" spc="0" normalizeH="0" baseline="0" noProof="0" dirty="0">
                <a:ln>
                  <a:noFill/>
                </a:ln>
                <a:solidFill>
                  <a:prstClr val="black"/>
                </a:solidFill>
                <a:effectLst/>
                <a:uLnTx/>
                <a:uFillTx/>
                <a:latin typeface="Arial"/>
                <a:ea typeface="+mn-ea"/>
                <a:cs typeface="Arial"/>
              </a:rPr>
              <a:t> </a:t>
            </a:r>
            <a:r>
              <a:rPr kumimoji="0" lang="nl-NL" sz="1800" b="0" i="0" u="none" strike="noStrike" kern="1200" cap="none" spc="0" normalizeH="0" baseline="0" noProof="0" dirty="0" err="1">
                <a:ln>
                  <a:noFill/>
                </a:ln>
                <a:solidFill>
                  <a:prstClr val="black"/>
                </a:solidFill>
                <a:effectLst/>
                <a:uLnTx/>
                <a:uFillTx/>
                <a:latin typeface="Arial"/>
                <a:ea typeface="+mn-ea"/>
                <a:cs typeface="Arial"/>
              </a:rPr>
              <a:t>for</a:t>
            </a:r>
            <a:r>
              <a:rPr kumimoji="0" lang="nl-NL" sz="1800" b="0" i="0" u="none" strike="noStrike" kern="1200" cap="none" spc="0" normalizeH="0" baseline="0" noProof="0" dirty="0">
                <a:ln>
                  <a:noFill/>
                </a:ln>
                <a:solidFill>
                  <a:prstClr val="black"/>
                </a:solidFill>
                <a:effectLst/>
                <a:uLnTx/>
                <a:uFillTx/>
                <a:latin typeface="Arial"/>
                <a:ea typeface="+mn-ea"/>
                <a:cs typeface="Arial"/>
              </a:rPr>
              <a:t> </a:t>
            </a:r>
            <a:r>
              <a:rPr kumimoji="0" lang="nl-NL" sz="1800" b="0" i="0" u="none" strike="noStrike" kern="1200" cap="none" spc="0" normalizeH="0" baseline="0" noProof="0" dirty="0" err="1">
                <a:ln>
                  <a:noFill/>
                </a:ln>
                <a:solidFill>
                  <a:prstClr val="black"/>
                </a:solidFill>
                <a:effectLst/>
                <a:uLnTx/>
                <a:uFillTx/>
                <a:latin typeface="Arial"/>
                <a:ea typeface="+mn-ea"/>
                <a:cs typeface="Arial"/>
              </a:rPr>
              <a:t>additional</a:t>
            </a:r>
            <a:r>
              <a:rPr kumimoji="0" lang="nl-NL" sz="1800" b="0" i="0" u="none" strike="noStrike" kern="1200" cap="none" spc="0" normalizeH="0" baseline="0" noProof="0" dirty="0">
                <a:ln>
                  <a:noFill/>
                </a:ln>
                <a:solidFill>
                  <a:prstClr val="black"/>
                </a:solidFill>
                <a:effectLst/>
                <a:uLnTx/>
                <a:uFillTx/>
                <a:latin typeface="Arial"/>
                <a:ea typeface="+mn-ea"/>
                <a:cs typeface="Arial"/>
              </a:rPr>
              <a:t> </a:t>
            </a:r>
            <a:r>
              <a:rPr kumimoji="0" lang="nl-NL" sz="1800" b="0" i="0" u="none" strike="noStrike" kern="1200" cap="none" spc="0" normalizeH="0" baseline="0" noProof="0" dirty="0" err="1">
                <a:ln>
                  <a:noFill/>
                </a:ln>
                <a:solidFill>
                  <a:prstClr val="black"/>
                </a:solidFill>
                <a:effectLst/>
                <a:uLnTx/>
                <a:uFillTx/>
                <a:latin typeface="Arial"/>
                <a:ea typeface="+mn-ea"/>
                <a:cs typeface="Arial"/>
              </a:rPr>
              <a:t>stops</a:t>
            </a:r>
            <a:r>
              <a:rPr kumimoji="0" lang="nl-NL" sz="1800" b="0" i="0" u="none" strike="noStrike" kern="1200" cap="none" spc="0" normalizeH="0" baseline="0" noProof="0" dirty="0">
                <a:ln>
                  <a:noFill/>
                </a:ln>
                <a:solidFill>
                  <a:prstClr val="black"/>
                </a:solidFill>
                <a:effectLst/>
                <a:uLnTx/>
                <a:uFillTx/>
                <a:latin typeface="Arial"/>
                <a:ea typeface="+mn-ea"/>
                <a:cs typeface="Arial"/>
              </a:rPr>
              <a:t>, </a:t>
            </a:r>
            <a:r>
              <a:rPr kumimoji="0" lang="nl-NL" sz="1800" b="0" i="0" u="none" strike="noStrike" kern="1200" cap="none" spc="0" normalizeH="0" baseline="0" noProof="0" dirty="0" err="1">
                <a:ln>
                  <a:noFill/>
                </a:ln>
                <a:solidFill>
                  <a:prstClr val="black"/>
                </a:solidFill>
                <a:effectLst/>
                <a:uLnTx/>
                <a:uFillTx/>
                <a:latin typeface="Arial"/>
                <a:ea typeface="+mn-ea"/>
                <a:cs typeface="Arial"/>
              </a:rPr>
              <a:t>for</a:t>
            </a:r>
            <a:r>
              <a:rPr kumimoji="0" lang="nl-NL" sz="1800" b="0" i="0" u="none" strike="noStrike" kern="1200" cap="none" spc="0" normalizeH="0" baseline="0" noProof="0" dirty="0">
                <a:ln>
                  <a:noFill/>
                </a:ln>
                <a:solidFill>
                  <a:prstClr val="black"/>
                </a:solidFill>
                <a:effectLst/>
                <a:uLnTx/>
                <a:uFillTx/>
                <a:latin typeface="Arial"/>
                <a:ea typeface="+mn-ea"/>
                <a:cs typeface="Arial"/>
              </a:rPr>
              <a:t> changes of </a:t>
            </a:r>
            <a:r>
              <a:rPr kumimoji="0" lang="nl-NL" sz="1800" b="0" i="0" u="none" strike="noStrike" kern="1200" cap="none" spc="0" normalizeH="0" baseline="0" noProof="0" dirty="0" err="1">
                <a:ln>
                  <a:noFill/>
                </a:ln>
                <a:solidFill>
                  <a:prstClr val="black"/>
                </a:solidFill>
                <a:effectLst/>
                <a:uLnTx/>
                <a:uFillTx/>
                <a:latin typeface="Arial"/>
                <a:ea typeface="+mn-ea"/>
                <a:cs typeface="Arial"/>
              </a:rPr>
              <a:t>the</a:t>
            </a:r>
            <a:r>
              <a:rPr kumimoji="0" lang="nl-NL" sz="1800" b="0" i="0" u="none" strike="noStrike" kern="1200" cap="none" spc="0" normalizeH="0" baseline="0" noProof="0" dirty="0">
                <a:ln>
                  <a:noFill/>
                </a:ln>
                <a:solidFill>
                  <a:prstClr val="black"/>
                </a:solidFill>
                <a:effectLst/>
                <a:uLnTx/>
                <a:uFillTx/>
                <a:latin typeface="Arial"/>
                <a:ea typeface="+mn-ea"/>
                <a:cs typeface="Arial"/>
              </a:rPr>
              <a:t> route or </a:t>
            </a:r>
            <a:r>
              <a:rPr kumimoji="0" lang="nl-NL" sz="1800" b="0" i="0" u="none" strike="noStrike" kern="1200" cap="none" spc="0" normalizeH="0" baseline="0" noProof="0" dirty="0" err="1">
                <a:ln>
                  <a:noFill/>
                </a:ln>
                <a:solidFill>
                  <a:prstClr val="black"/>
                </a:solidFill>
                <a:effectLst/>
                <a:uLnTx/>
                <a:uFillTx/>
                <a:latin typeface="Arial"/>
                <a:ea typeface="+mn-ea"/>
                <a:cs typeface="Arial"/>
              </a:rPr>
              <a:t>schedule</a:t>
            </a:r>
            <a:r>
              <a:rPr kumimoji="0" lang="nl-NL" sz="1800" b="0" i="0" u="none" strike="noStrike" kern="1200" cap="none" spc="0" normalizeH="0" baseline="0" noProof="0" dirty="0">
                <a:ln>
                  <a:noFill/>
                </a:ln>
                <a:solidFill>
                  <a:prstClr val="black"/>
                </a:solidFill>
                <a:effectLst/>
                <a:uLnTx/>
                <a:uFillTx/>
                <a:latin typeface="Arial"/>
                <a:ea typeface="+mn-ea"/>
                <a:cs typeface="Arial"/>
              </a:rPr>
              <a:t> </a:t>
            </a:r>
            <a:r>
              <a:rPr kumimoji="0" lang="nl-NL" sz="1800" b="0" i="0" u="none" strike="noStrike" kern="1200" cap="none" spc="0" normalizeH="0" baseline="0" noProof="0" dirty="0" err="1">
                <a:ln>
                  <a:noFill/>
                </a:ln>
                <a:solidFill>
                  <a:prstClr val="black"/>
                </a:solidFill>
                <a:effectLst/>
                <a:uLnTx/>
                <a:uFillTx/>
                <a:latin typeface="Arial"/>
                <a:ea typeface="+mn-ea"/>
                <a:cs typeface="Arial"/>
              </a:rPr>
              <a:t>where</a:t>
            </a:r>
            <a:r>
              <a:rPr kumimoji="0" lang="nl-NL" sz="1800" b="0" i="0" u="none" strike="noStrike" kern="1200" cap="none" spc="0" normalizeH="0" baseline="0" noProof="0" dirty="0">
                <a:ln>
                  <a:noFill/>
                </a:ln>
                <a:solidFill>
                  <a:prstClr val="black"/>
                </a:solidFill>
                <a:effectLst/>
                <a:uLnTx/>
                <a:uFillTx/>
                <a:latin typeface="Arial"/>
                <a:ea typeface="+mn-ea"/>
                <a:cs typeface="Arial"/>
              </a:rPr>
              <a:t> </a:t>
            </a:r>
            <a:r>
              <a:rPr kumimoji="0" lang="nl-NL" sz="1800" b="0" i="0" u="none" strike="noStrike" kern="1200" cap="none" spc="0" normalizeH="0" baseline="0" noProof="0" dirty="0" err="1">
                <a:ln>
                  <a:noFill/>
                </a:ln>
                <a:solidFill>
                  <a:prstClr val="black"/>
                </a:solidFill>
                <a:effectLst/>
                <a:uLnTx/>
                <a:uFillTx/>
                <a:latin typeface="Arial"/>
                <a:ea typeface="+mn-ea"/>
                <a:cs typeface="Arial"/>
              </a:rPr>
              <a:t>feasible</a:t>
            </a:r>
            <a:endParaRPr kumimoji="0" lang="nl-NL"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nl-NL" sz="1800" b="0" i="0" u="none" strike="noStrike" kern="1200" cap="none" spc="0" normalizeH="0" baseline="0" noProof="0" dirty="0">
                <a:ln>
                  <a:noFill/>
                </a:ln>
                <a:solidFill>
                  <a:prstClr val="black"/>
                </a:solidFill>
                <a:effectLst/>
                <a:uLnTx/>
                <a:uFillTx/>
                <a:latin typeface="Arial"/>
                <a:ea typeface="+mn-ea"/>
                <a:cs typeface="Arial"/>
              </a:rPr>
              <a:t>Drivers </a:t>
            </a:r>
            <a:r>
              <a:rPr kumimoji="0" lang="nl-NL" sz="1800" b="0" i="0" u="none" strike="noStrike" kern="1200" cap="none" spc="0" normalizeH="0" baseline="0" noProof="0" dirty="0" err="1">
                <a:ln>
                  <a:noFill/>
                </a:ln>
                <a:solidFill>
                  <a:prstClr val="black"/>
                </a:solidFill>
                <a:effectLst/>
                <a:uLnTx/>
                <a:uFillTx/>
                <a:latin typeface="Arial"/>
                <a:ea typeface="+mn-ea"/>
                <a:cs typeface="Arial"/>
              </a:rPr>
              <a:t>usually</a:t>
            </a:r>
            <a:r>
              <a:rPr kumimoji="0" lang="nl-NL" sz="1800" b="0" i="0" u="none" strike="noStrike" kern="1200" cap="none" spc="0" normalizeH="0" baseline="0" noProof="0" dirty="0">
                <a:ln>
                  <a:noFill/>
                </a:ln>
                <a:solidFill>
                  <a:prstClr val="black"/>
                </a:solidFill>
                <a:effectLst/>
                <a:uLnTx/>
                <a:uFillTx/>
                <a:latin typeface="Arial"/>
                <a:ea typeface="+mn-ea"/>
                <a:cs typeface="Arial"/>
              </a:rPr>
              <a:t> sleep in hotels </a:t>
            </a:r>
            <a:r>
              <a:rPr kumimoji="0" lang="nl-NL" sz="1800" b="0" i="0" u="none" strike="noStrike" kern="1200" cap="none" spc="0" normalizeH="0" baseline="0" noProof="0" dirty="0" err="1">
                <a:ln>
                  <a:noFill/>
                </a:ln>
                <a:solidFill>
                  <a:prstClr val="black"/>
                </a:solidFill>
                <a:effectLst/>
                <a:uLnTx/>
                <a:uFillTx/>
                <a:latin typeface="Arial"/>
                <a:ea typeface="+mn-ea"/>
                <a:cs typeface="Arial"/>
              </a:rPr>
              <a:t>and</a:t>
            </a:r>
            <a:r>
              <a:rPr kumimoji="0" lang="nl-NL" sz="1800" b="0" i="0" u="none" strike="noStrike" kern="1200" cap="none" spc="0" normalizeH="0" baseline="0" noProof="0" dirty="0">
                <a:ln>
                  <a:noFill/>
                </a:ln>
                <a:solidFill>
                  <a:prstClr val="black"/>
                </a:solidFill>
                <a:effectLst/>
                <a:uLnTx/>
                <a:uFillTx/>
                <a:latin typeface="Arial"/>
                <a:ea typeface="+mn-ea"/>
                <a:cs typeface="Arial"/>
              </a:rPr>
              <a:t> </a:t>
            </a:r>
            <a:r>
              <a:rPr kumimoji="0" lang="nl-NL" sz="1800" b="0" i="0" u="none" strike="noStrike" kern="1200" cap="none" spc="0" normalizeH="0" baseline="0" noProof="0" dirty="0" err="1">
                <a:ln>
                  <a:noFill/>
                </a:ln>
                <a:solidFill>
                  <a:prstClr val="black"/>
                </a:solidFill>
                <a:effectLst/>
                <a:uLnTx/>
                <a:uFillTx/>
                <a:latin typeface="Arial"/>
                <a:ea typeface="+mn-ea"/>
                <a:cs typeface="Arial"/>
              </a:rPr>
              <a:t>seldom</a:t>
            </a:r>
            <a:r>
              <a:rPr kumimoji="0" lang="nl-NL" sz="1800" b="0" i="0" u="none" strike="noStrike" kern="1200" cap="none" spc="0" normalizeH="0" baseline="0" noProof="0" dirty="0">
                <a:ln>
                  <a:noFill/>
                </a:ln>
                <a:solidFill>
                  <a:prstClr val="black"/>
                </a:solidFill>
                <a:effectLst/>
                <a:uLnTx/>
                <a:uFillTx/>
                <a:latin typeface="Arial"/>
                <a:ea typeface="+mn-ea"/>
                <a:cs typeface="Arial"/>
              </a:rPr>
              <a:t> drive at </a:t>
            </a:r>
            <a:r>
              <a:rPr kumimoji="0" lang="nl-NL" sz="1800" b="0" i="0" u="none" strike="noStrike" kern="1200" cap="none" spc="0" normalizeH="0" baseline="0" noProof="0" dirty="0" err="1">
                <a:ln>
                  <a:noFill/>
                </a:ln>
                <a:solidFill>
                  <a:prstClr val="black"/>
                </a:solidFill>
                <a:effectLst/>
                <a:uLnTx/>
                <a:uFillTx/>
                <a:latin typeface="Arial"/>
                <a:ea typeface="+mn-ea"/>
                <a:cs typeface="Arial"/>
              </a:rPr>
              <a:t>night</a:t>
            </a:r>
            <a:endParaRPr kumimoji="0" lang="nl-NL"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1252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16436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B1F09-1CDD-18B4-8688-892E96E81C75}"/>
            </a:ext>
          </a:extLst>
        </p:cNvPr>
        <p:cNvGrpSpPr/>
        <p:nvPr/>
      </p:nvGrpSpPr>
      <p:grpSpPr>
        <a:xfrm>
          <a:off x="0" y="0"/>
          <a:ext cx="0" cy="0"/>
          <a:chOff x="0" y="0"/>
          <a:chExt cx="0" cy="0"/>
        </a:xfrm>
      </p:grpSpPr>
      <p:pic>
        <p:nvPicPr>
          <p:cNvPr id="11" name="Picture 10" descr="A row of buses parked on pavement&#10;&#10;AI-generated content may be incorrect.">
            <a:extLst>
              <a:ext uri="{FF2B5EF4-FFF2-40B4-BE49-F238E27FC236}">
                <a16:creationId xmlns:a16="http://schemas.microsoft.com/office/drawing/2014/main" id="{3418BE41-8406-4192-4ABE-C31E6FCC3351}"/>
              </a:ext>
            </a:extLst>
          </p:cNvPr>
          <p:cNvPicPr>
            <a:picLocks noChangeAspect="1"/>
          </p:cNvPicPr>
          <p:nvPr/>
        </p:nvPicPr>
        <p:blipFill>
          <a:blip r:embed="rId3"/>
          <a:stretch>
            <a:fillRect/>
          </a:stretch>
        </p:blipFill>
        <p:spPr>
          <a:xfrm>
            <a:off x="0" y="464"/>
            <a:ext cx="10287000" cy="6857072"/>
          </a:xfrm>
          <a:prstGeom prst="rect">
            <a:avLst/>
          </a:prstGeom>
        </p:spPr>
      </p:pic>
      <p:sp>
        <p:nvSpPr>
          <p:cNvPr id="2" name="Flowchart: Data 1">
            <a:extLst>
              <a:ext uri="{FF2B5EF4-FFF2-40B4-BE49-F238E27FC236}">
                <a16:creationId xmlns:a16="http://schemas.microsoft.com/office/drawing/2014/main" id="{AC409140-A162-FBA8-BA41-6F861A6CCA70}"/>
              </a:ext>
            </a:extLst>
          </p:cNvPr>
          <p:cNvSpPr/>
          <p:nvPr/>
        </p:nvSpPr>
        <p:spPr>
          <a:xfrm flipH="1">
            <a:off x="5728041"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5" name="Group 4">
            <a:extLst>
              <a:ext uri="{FF2B5EF4-FFF2-40B4-BE49-F238E27FC236}">
                <a16:creationId xmlns:a16="http://schemas.microsoft.com/office/drawing/2014/main" id="{F5108159-423C-8355-0D2B-83796F6C45E2}"/>
              </a:ext>
            </a:extLst>
          </p:cNvPr>
          <p:cNvGrpSpPr/>
          <p:nvPr/>
        </p:nvGrpSpPr>
        <p:grpSpPr>
          <a:xfrm>
            <a:off x="4695480" y="914399"/>
            <a:ext cx="9045920" cy="649706"/>
            <a:chOff x="3589839" y="648047"/>
            <a:chExt cx="10305139" cy="1908703"/>
          </a:xfrm>
        </p:grpSpPr>
        <p:sp>
          <p:nvSpPr>
            <p:cNvPr id="6" name="Parallelogram 5">
              <a:extLst>
                <a:ext uri="{FF2B5EF4-FFF2-40B4-BE49-F238E27FC236}">
                  <a16:creationId xmlns:a16="http://schemas.microsoft.com/office/drawing/2014/main" id="{7D8708F8-D843-B00D-4923-DB37198B7F8D}"/>
                </a:ext>
              </a:extLst>
            </p:cNvPr>
            <p:cNvSpPr/>
            <p:nvPr/>
          </p:nvSpPr>
          <p:spPr>
            <a:xfrm rot="10800000" flipH="1">
              <a:off x="3589839" y="648049"/>
              <a:ext cx="10305139" cy="1908701"/>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51"/>
            </a:p>
          </p:txBody>
        </p:sp>
        <p:sp>
          <p:nvSpPr>
            <p:cNvPr id="7" name="TextBox 6">
              <a:extLst>
                <a:ext uri="{FF2B5EF4-FFF2-40B4-BE49-F238E27FC236}">
                  <a16:creationId xmlns:a16="http://schemas.microsoft.com/office/drawing/2014/main" id="{41F98A7C-5471-EE80-B0C5-5416208C98F8}"/>
                </a:ext>
              </a:extLst>
            </p:cNvPr>
            <p:cNvSpPr txBox="1"/>
            <p:nvPr/>
          </p:nvSpPr>
          <p:spPr>
            <a:xfrm>
              <a:off x="4284655" y="648047"/>
              <a:ext cx="8937583" cy="1026717"/>
            </a:xfrm>
            <a:prstGeom prst="rect">
              <a:avLst/>
            </a:prstGeom>
            <a:noFill/>
          </p:spPr>
          <p:txBody>
            <a:bodyPr wrap="square" rtlCol="0">
              <a:spAutoFit/>
            </a:bodyPr>
            <a:lstStyle/>
            <a:p>
              <a:r>
                <a:rPr lang="en-US" sz="3600" b="1" i="0">
                  <a:solidFill>
                    <a:schemeClr val="bg1"/>
                  </a:solidFill>
                  <a:effectLst/>
                  <a:latin typeface="Arial" panose="020B0604020202020204" pitchFamily="34" charset="0"/>
                  <a:cs typeface="Arial" panose="020B0604020202020204" pitchFamily="34" charset="0"/>
                </a:rPr>
                <a:t>Opening remarks</a:t>
              </a:r>
              <a:endParaRPr lang="en-IE" sz="3600">
                <a:solidFill>
                  <a:schemeClr val="bg1"/>
                </a:solidFill>
                <a:latin typeface="Arial" panose="020B0604020202020204" pitchFamily="34" charset="0"/>
                <a:cs typeface="Arial" panose="020B0604020202020204" pitchFamily="34" charset="0"/>
              </a:endParaRPr>
            </a:p>
          </p:txBody>
        </p:sp>
      </p:grpSp>
      <p:pic>
        <p:nvPicPr>
          <p:cNvPr id="8" name="Picture 7" descr="A black and white logo&#10;&#10;Description automatically generated">
            <a:extLst>
              <a:ext uri="{FF2B5EF4-FFF2-40B4-BE49-F238E27FC236}">
                <a16:creationId xmlns:a16="http://schemas.microsoft.com/office/drawing/2014/main" id="{FD8D597D-B63B-29C0-2E5E-74ED204BD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9996" y="5342826"/>
            <a:ext cx="1433321" cy="1201550"/>
          </a:xfrm>
          <a:prstGeom prst="rect">
            <a:avLst/>
          </a:prstGeom>
        </p:spPr>
      </p:pic>
      <p:pic>
        <p:nvPicPr>
          <p:cNvPr id="9" name="Picture 8" descr="A black and white logo&#10;&#10;Description automatically generated">
            <a:extLst>
              <a:ext uri="{FF2B5EF4-FFF2-40B4-BE49-F238E27FC236}">
                <a16:creationId xmlns:a16="http://schemas.microsoft.com/office/drawing/2014/main" id="{E1F495C1-C241-A720-82E0-7902EC53CF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011" y="5601872"/>
            <a:ext cx="1958912" cy="675360"/>
          </a:xfrm>
          <a:prstGeom prst="rect">
            <a:avLst/>
          </a:prstGeom>
        </p:spPr>
      </p:pic>
      <p:sp>
        <p:nvSpPr>
          <p:cNvPr id="13" name="TextBox 12">
            <a:extLst>
              <a:ext uri="{FF2B5EF4-FFF2-40B4-BE49-F238E27FC236}">
                <a16:creationId xmlns:a16="http://schemas.microsoft.com/office/drawing/2014/main" id="{BBA4AF13-8600-5E7B-B802-DAC39BB61A2B}"/>
              </a:ext>
            </a:extLst>
          </p:cNvPr>
          <p:cNvSpPr txBox="1"/>
          <p:nvPr/>
        </p:nvSpPr>
        <p:spPr>
          <a:xfrm>
            <a:off x="5713872" y="1883994"/>
            <a:ext cx="5979445" cy="3600986"/>
          </a:xfrm>
          <a:prstGeom prst="rect">
            <a:avLst/>
          </a:prstGeom>
          <a:noFill/>
        </p:spPr>
        <p:txBody>
          <a:bodyPr wrap="square">
            <a:spAutoFit/>
          </a:bodyPr>
          <a:lstStyle/>
          <a:p>
            <a:pPr algn="r"/>
            <a:r>
              <a:rPr lang="fr-BE" b="1" dirty="0">
                <a:solidFill>
                  <a:schemeClr val="bg1"/>
                </a:solidFill>
                <a:latin typeface="Arial" panose="020B0604020202020204" pitchFamily="34" charset="0"/>
                <a:cs typeface="Arial" panose="020B0604020202020204" pitchFamily="34" charset="0"/>
              </a:rPr>
              <a:t>Tonio BOER</a:t>
            </a:r>
          </a:p>
          <a:p>
            <a:pPr algn="r"/>
            <a:r>
              <a:rPr lang="fr-BE" i="1" dirty="0">
                <a:solidFill>
                  <a:schemeClr val="bg1"/>
                </a:solidFill>
                <a:latin typeface="Arial" panose="020B0604020202020204" pitchFamily="34" charset="0"/>
                <a:cs typeface="Arial" panose="020B0604020202020204" pitchFamily="34" charset="0"/>
              </a:rPr>
              <a:t>Senior Labour </a:t>
            </a:r>
            <a:r>
              <a:rPr lang="fr-BE" i="1" dirty="0" err="1">
                <a:solidFill>
                  <a:schemeClr val="bg1"/>
                </a:solidFill>
                <a:latin typeface="Arial" panose="020B0604020202020204" pitchFamily="34" charset="0"/>
                <a:cs typeface="Arial" panose="020B0604020202020204" pitchFamily="34" charset="0"/>
              </a:rPr>
              <a:t>Mobility</a:t>
            </a:r>
            <a:r>
              <a:rPr lang="fr-BE" i="1" dirty="0">
                <a:solidFill>
                  <a:schemeClr val="bg1"/>
                </a:solidFill>
                <a:latin typeface="Arial" panose="020B0604020202020204" pitchFamily="34" charset="0"/>
                <a:cs typeface="Arial" panose="020B0604020202020204" pitchFamily="34" charset="0"/>
              </a:rPr>
              <a:t> </a:t>
            </a:r>
            <a:r>
              <a:rPr lang="fr-BE" i="1" dirty="0" err="1">
                <a:solidFill>
                  <a:schemeClr val="bg1"/>
                </a:solidFill>
                <a:latin typeface="Arial" panose="020B0604020202020204" pitchFamily="34" charset="0"/>
                <a:cs typeface="Arial" panose="020B0604020202020204" pitchFamily="34" charset="0"/>
              </a:rPr>
              <a:t>Officer</a:t>
            </a:r>
            <a:r>
              <a:rPr lang="fr-BE" i="1" dirty="0">
                <a:solidFill>
                  <a:schemeClr val="bg1"/>
                </a:solidFill>
                <a:latin typeface="Arial" panose="020B0604020202020204" pitchFamily="34" charset="0"/>
                <a:cs typeface="Arial" panose="020B0604020202020204" pitchFamily="34" charset="0"/>
              </a:rPr>
              <a:t> </a:t>
            </a:r>
          </a:p>
          <a:p>
            <a:pPr algn="r"/>
            <a:r>
              <a:rPr lang="fr-BE" i="1" dirty="0">
                <a:solidFill>
                  <a:schemeClr val="bg1"/>
                </a:solidFill>
                <a:latin typeface="Arial" panose="020B0604020202020204" pitchFamily="34" charset="0"/>
                <a:cs typeface="Arial" panose="020B0604020202020204" pitchFamily="34" charset="0"/>
              </a:rPr>
              <a:t>Information and EURES Unit, ELA</a:t>
            </a:r>
          </a:p>
          <a:p>
            <a:pPr algn="r"/>
            <a:endParaRPr lang="fr-BE" b="1" dirty="0">
              <a:solidFill>
                <a:schemeClr val="bg1"/>
              </a:solidFill>
              <a:latin typeface="Arial" panose="020B0604020202020204" pitchFamily="34" charset="0"/>
              <a:cs typeface="Arial" panose="020B0604020202020204" pitchFamily="34" charset="0"/>
            </a:endParaRPr>
          </a:p>
          <a:p>
            <a:pPr algn="r"/>
            <a:r>
              <a:rPr lang="fr-BE" b="1" dirty="0">
                <a:solidFill>
                  <a:schemeClr val="bg1"/>
                </a:solidFill>
                <a:latin typeface="Arial" panose="020B0604020202020204" pitchFamily="34" charset="0"/>
                <a:cs typeface="Arial" panose="020B0604020202020204" pitchFamily="34" charset="0"/>
              </a:rPr>
              <a:t>Remy RUSSOTTO</a:t>
            </a:r>
          </a:p>
          <a:p>
            <a:pPr algn="r"/>
            <a:r>
              <a:rPr lang="fr-BE" i="1" dirty="0">
                <a:solidFill>
                  <a:schemeClr val="bg1"/>
                </a:solidFill>
                <a:latin typeface="Arial" panose="020B0604020202020204" pitchFamily="34" charset="0"/>
                <a:cs typeface="Arial" panose="020B0604020202020204" pitchFamily="34" charset="0"/>
              </a:rPr>
              <a:t>Chief </a:t>
            </a:r>
            <a:r>
              <a:rPr lang="fr-BE" i="1" dirty="0" err="1">
                <a:solidFill>
                  <a:schemeClr val="bg1"/>
                </a:solidFill>
                <a:latin typeface="Arial" panose="020B0604020202020204" pitchFamily="34" charset="0"/>
                <a:cs typeface="Arial" panose="020B0604020202020204" pitchFamily="34" charset="0"/>
              </a:rPr>
              <a:t>Executive</a:t>
            </a:r>
            <a:r>
              <a:rPr lang="fr-BE" i="1" dirty="0">
                <a:solidFill>
                  <a:schemeClr val="bg1"/>
                </a:solidFill>
                <a:latin typeface="Arial" panose="020B0604020202020204" pitchFamily="34" charset="0"/>
                <a:cs typeface="Arial" panose="020B0604020202020204" pitchFamily="34" charset="0"/>
              </a:rPr>
              <a:t> </a:t>
            </a:r>
            <a:r>
              <a:rPr lang="fr-BE" i="1" dirty="0" err="1">
                <a:solidFill>
                  <a:schemeClr val="bg1"/>
                </a:solidFill>
                <a:latin typeface="Arial" panose="020B0604020202020204" pitchFamily="34" charset="0"/>
                <a:cs typeface="Arial" panose="020B0604020202020204" pitchFamily="34" charset="0"/>
              </a:rPr>
              <a:t>Officer</a:t>
            </a:r>
            <a:r>
              <a:rPr lang="fr-BE" i="1" dirty="0">
                <a:solidFill>
                  <a:schemeClr val="bg1"/>
                </a:solidFill>
                <a:latin typeface="Arial" panose="020B0604020202020204" pitchFamily="34" charset="0"/>
                <a:cs typeface="Arial" panose="020B0604020202020204" pitchFamily="34" charset="0"/>
              </a:rPr>
              <a:t>, CORTE</a:t>
            </a:r>
          </a:p>
          <a:p>
            <a:pPr algn="r"/>
            <a:endParaRPr lang="fr-BE" i="1" dirty="0">
              <a:solidFill>
                <a:schemeClr val="bg1"/>
              </a:solidFill>
              <a:latin typeface="Arial" panose="020B0604020202020204" pitchFamily="34" charset="0"/>
              <a:cs typeface="Arial" panose="020B0604020202020204" pitchFamily="34" charset="0"/>
            </a:endParaRPr>
          </a:p>
          <a:p>
            <a:pPr algn="r"/>
            <a:r>
              <a:rPr lang="fr-BE" b="1" dirty="0">
                <a:solidFill>
                  <a:schemeClr val="bg1"/>
                </a:solidFill>
                <a:latin typeface="Arial" panose="020B0604020202020204" pitchFamily="34" charset="0"/>
                <a:cs typeface="Arial" panose="020B0604020202020204" pitchFamily="34" charset="0"/>
              </a:rPr>
              <a:t>Katarzyna KUSKE</a:t>
            </a:r>
          </a:p>
          <a:p>
            <a:pPr algn="r"/>
            <a:r>
              <a:rPr lang="en-GB" i="1" dirty="0">
                <a:solidFill>
                  <a:schemeClr val="bg1"/>
                </a:solidFill>
                <a:latin typeface="Arial" panose="020B0604020202020204" pitchFamily="34" charset="0"/>
                <a:cs typeface="Arial" panose="020B0604020202020204" pitchFamily="34" charset="0"/>
              </a:rPr>
              <a:t>Policy Officer, DG MOVE, </a:t>
            </a:r>
          </a:p>
          <a:p>
            <a:pPr algn="r"/>
            <a:r>
              <a:rPr lang="en-GB" i="1" dirty="0">
                <a:solidFill>
                  <a:schemeClr val="bg1"/>
                </a:solidFill>
                <a:latin typeface="Arial" panose="020B0604020202020204" pitchFamily="34" charset="0"/>
                <a:cs typeface="Arial" panose="020B0604020202020204" pitchFamily="34" charset="0"/>
              </a:rPr>
              <a:t>European Commission</a:t>
            </a:r>
            <a:endParaRPr lang="fr-BE" sz="2400" i="1" dirty="0">
              <a:solidFill>
                <a:schemeClr val="bg1"/>
              </a:solidFill>
              <a:latin typeface="Arial" panose="020B0604020202020204" pitchFamily="34" charset="0"/>
              <a:cs typeface="Arial" panose="020B0604020202020204" pitchFamily="34" charset="0"/>
            </a:endParaRPr>
          </a:p>
          <a:p>
            <a:pPr algn="r"/>
            <a:endParaRPr lang="fr-BE" sz="2400" i="1" dirty="0">
              <a:solidFill>
                <a:schemeClr val="bg1"/>
              </a:solidFill>
              <a:latin typeface="Arial" panose="020B0604020202020204" pitchFamily="34" charset="0"/>
              <a:cs typeface="Arial" panose="020B0604020202020204" pitchFamily="34" charset="0"/>
            </a:endParaRPr>
          </a:p>
          <a:p>
            <a:pPr algn="r"/>
            <a:endParaRPr lang="fr-BE" sz="24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3609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43D92-F2CA-54C0-EF14-A63D2232818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7BD1CC6-D0B6-8AB6-0AD3-D51B9A2515CA}"/>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E336FE4F-31CB-40F7-04EF-BA997C7CC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072" y="329454"/>
            <a:ext cx="1264972" cy="436115"/>
          </a:xfrm>
          <a:prstGeom prst="rect">
            <a:avLst/>
          </a:prstGeom>
        </p:spPr>
      </p:pic>
      <p:pic>
        <p:nvPicPr>
          <p:cNvPr id="5" name="Picture 4" descr="A black and white logo&#10;&#10;Description automatically generated">
            <a:extLst>
              <a:ext uri="{FF2B5EF4-FFF2-40B4-BE49-F238E27FC236}">
                <a16:creationId xmlns:a16="http://schemas.microsoft.com/office/drawing/2014/main" id="{D9F12896-F96A-6EDD-6578-FE84109CB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3563" y="244460"/>
            <a:ext cx="725893" cy="608514"/>
          </a:xfrm>
          <a:prstGeom prst="rect">
            <a:avLst/>
          </a:prstGeom>
        </p:spPr>
      </p:pic>
      <p:sp>
        <p:nvSpPr>
          <p:cNvPr id="6" name="TextBox 5">
            <a:extLst>
              <a:ext uri="{FF2B5EF4-FFF2-40B4-BE49-F238E27FC236}">
                <a16:creationId xmlns:a16="http://schemas.microsoft.com/office/drawing/2014/main" id="{D0B0F78A-3FB5-33B3-203D-80681FDDB877}"/>
              </a:ext>
            </a:extLst>
          </p:cNvPr>
          <p:cNvSpPr txBox="1"/>
          <p:nvPr/>
        </p:nvSpPr>
        <p:spPr>
          <a:xfrm>
            <a:off x="282544" y="719"/>
            <a:ext cx="856714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New rules for occasional passenger transport  - Regulation (EU) 2024/1258 </a:t>
            </a:r>
            <a:endParaRPr kumimoji="0" lang="en-IE"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 Box 9">
            <a:extLst>
              <a:ext uri="{FF2B5EF4-FFF2-40B4-BE49-F238E27FC236}">
                <a16:creationId xmlns:a16="http://schemas.microsoft.com/office/drawing/2014/main" id="{AFA92003-3445-80EB-C875-658D29B2F552}"/>
              </a:ext>
            </a:extLst>
          </p:cNvPr>
          <p:cNvSpPr txBox="1">
            <a:spLocks noChangeArrowheads="1"/>
          </p:cNvSpPr>
          <p:nvPr/>
        </p:nvSpPr>
        <p:spPr bwMode="auto">
          <a:xfrm>
            <a:off x="282544" y="1488777"/>
            <a:ext cx="11909456" cy="1661993"/>
          </a:xfrm>
          <a:prstGeom prst="rect">
            <a:avLst/>
          </a:prstGeom>
          <a:solidFill>
            <a:schemeClr val="bg1"/>
          </a:solidFill>
          <a:ln w="9525">
            <a:solidFill>
              <a:schemeClr val="bg1"/>
            </a:solidFill>
            <a:miter lim="800000"/>
            <a:headEnd/>
            <a:tailEnd/>
          </a:ln>
        </p:spPr>
        <p:txBody>
          <a:bodyPr wrap="square">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srgbClr val="900045"/>
                </a:solidFill>
                <a:effectLst/>
                <a:uLnTx/>
                <a:uFillTx/>
                <a:latin typeface="Arial" panose="020B0604020202020204" pitchFamily="34" charset="0"/>
                <a:ea typeface="+mn-ea"/>
                <a:cs typeface="+mn-cs"/>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srgbClr val="900045"/>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Mobility Package I required </a:t>
            </a:r>
            <a:r>
              <a:rPr kumimoji="0" lang="en-US" sz="1800" b="0" i="0" u="none" strike="noStrike" kern="1200" cap="none" spc="0" normalizeH="0" baseline="0" noProof="0" dirty="0">
                <a:ln>
                  <a:noFill/>
                </a:ln>
                <a:solidFill>
                  <a:srgbClr val="212529"/>
                </a:solidFill>
                <a:effectLst/>
                <a:uLnTx/>
                <a:uFillTx/>
                <a:latin typeface="Arial" panose="020B0604020202020204" pitchFamily="34" charset="0"/>
                <a:ea typeface="+mn-ea"/>
                <a:cs typeface="Arial" panose="020B0604020202020204" pitchFamily="34" charset="0"/>
              </a:rPr>
              <a:t>the European Commission to examine whether more appropriate rules can be adopted for drivers engaged in the o</a:t>
            </a:r>
            <a:r>
              <a:rPr kumimoji="0" lang="en-US" sz="1800" b="0" i="0" u="none" strike="noStrike" kern="1200" cap="none" spc="0" normalizeH="0" baseline="0" noProof="0" dirty="0" err="1">
                <a:ln>
                  <a:noFill/>
                </a:ln>
                <a:solidFill>
                  <a:srgbClr val="212529"/>
                </a:solidFill>
                <a:effectLst/>
                <a:uLnTx/>
                <a:uFillTx/>
                <a:latin typeface="Arial" panose="020B0604020202020204" pitchFamily="34" charset="0"/>
                <a:ea typeface="+mn-ea"/>
                <a:cs typeface="Arial" panose="020B0604020202020204" pitchFamily="34" charset="0"/>
              </a:rPr>
              <a:t>ccasional</a:t>
            </a:r>
            <a:r>
              <a:rPr kumimoji="0" lang="en-US" sz="1800" b="0" i="0" u="none" strike="noStrike" kern="1200" cap="none" spc="0" normalizeH="0" baseline="0" noProof="0" dirty="0">
                <a:ln>
                  <a:noFill/>
                </a:ln>
                <a:solidFill>
                  <a:srgbClr val="212529"/>
                </a:solidFill>
                <a:effectLst/>
                <a:uLnTx/>
                <a:uFillTx/>
                <a:latin typeface="Arial" panose="020B0604020202020204" pitchFamily="34" charset="0"/>
                <a:ea typeface="+mn-ea"/>
                <a:cs typeface="Arial" panose="020B0604020202020204" pitchFamily="34" charset="0"/>
              </a:rPr>
              <a:t> passenger transport due to the specificity of the sector: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12529"/>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0FF5EF28-685F-B800-7CA5-4D3B3EF774A0}"/>
              </a:ext>
            </a:extLst>
          </p:cNvPr>
          <p:cNvSpPr txBox="1"/>
          <p:nvPr/>
        </p:nvSpPr>
        <p:spPr>
          <a:xfrm>
            <a:off x="282544" y="3150770"/>
            <a:ext cx="116269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529"/>
                </a:solidFill>
                <a:effectLst/>
                <a:uLnTx/>
                <a:uFillTx/>
                <a:latin typeface="Aptos" panose="02110004020202020204"/>
                <a:ea typeface="+mn-ea"/>
                <a:cs typeface="Arial" panose="020B0604020202020204" pitchFamily="34" charset="0"/>
              </a:rPr>
              <a:t>The new rules, under Regulation 2024/1258 were adopted on 24 April 2024 and </a:t>
            </a:r>
            <a:r>
              <a:rPr kumimoji="0" lang="en-US" sz="1800" b="1" i="0" u="sng" strike="noStrike" kern="1200" cap="none" spc="0" normalizeH="0" baseline="0" noProof="0" dirty="0">
                <a:ln>
                  <a:noFill/>
                </a:ln>
                <a:solidFill>
                  <a:srgbClr val="212529"/>
                </a:solidFill>
                <a:effectLst/>
                <a:uLnTx/>
                <a:uFillTx/>
                <a:latin typeface="Aptos" panose="02110004020202020204"/>
                <a:ea typeface="+mn-ea"/>
                <a:cs typeface="Arial" panose="020B0604020202020204" pitchFamily="34" charset="0"/>
              </a:rPr>
              <a:t>entered into force on 22 May 2024</a:t>
            </a:r>
          </a:p>
        </p:txBody>
      </p:sp>
    </p:spTree>
    <p:extLst>
      <p:ext uri="{BB962C8B-B14F-4D97-AF65-F5344CB8AC3E}">
        <p14:creationId xmlns:p14="http://schemas.microsoft.com/office/powerpoint/2010/main" val="416274047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D53C9-E84B-B5D0-2BD9-3E6BF97E3C4C}"/>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46113DE4-97C9-5596-FB3C-008A0C7E5E53}"/>
              </a:ext>
            </a:extLst>
          </p:cNvPr>
          <p:cNvSpPr/>
          <p:nvPr/>
        </p:nvSpPr>
        <p:spPr>
          <a:xfrm>
            <a:off x="0" y="-22477"/>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1" i="1"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2" descr="A black and white logo&#10;&#10;Description automatically generated">
            <a:extLst>
              <a:ext uri="{FF2B5EF4-FFF2-40B4-BE49-F238E27FC236}">
                <a16:creationId xmlns:a16="http://schemas.microsoft.com/office/drawing/2014/main" id="{2DB6E3D8-B6F8-FD4B-9D85-2AA0C3013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7106" y="329576"/>
            <a:ext cx="1382464" cy="476622"/>
          </a:xfrm>
          <a:prstGeom prst="rect">
            <a:avLst/>
          </a:prstGeom>
        </p:spPr>
      </p:pic>
      <p:pic>
        <p:nvPicPr>
          <p:cNvPr id="6" name="Picture 3" descr="A black and white logo&#10;&#10;Description automatically generated">
            <a:extLst>
              <a:ext uri="{FF2B5EF4-FFF2-40B4-BE49-F238E27FC236}">
                <a16:creationId xmlns:a16="http://schemas.microsoft.com/office/drawing/2014/main" id="{89C7792A-52A1-90A5-BABD-E6745DE5E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6794" y="194228"/>
            <a:ext cx="992125" cy="831696"/>
          </a:xfrm>
          <a:prstGeom prst="rect">
            <a:avLst/>
          </a:prstGeom>
        </p:spPr>
      </p:pic>
      <p:sp>
        <p:nvSpPr>
          <p:cNvPr id="4" name="TextBox 3">
            <a:extLst>
              <a:ext uri="{FF2B5EF4-FFF2-40B4-BE49-F238E27FC236}">
                <a16:creationId xmlns:a16="http://schemas.microsoft.com/office/drawing/2014/main" id="{D2A907F3-66E8-1C70-F28A-FB6C93739089}"/>
              </a:ext>
            </a:extLst>
          </p:cNvPr>
          <p:cNvSpPr txBox="1"/>
          <p:nvPr/>
        </p:nvSpPr>
        <p:spPr>
          <a:xfrm>
            <a:off x="1923151" y="1286071"/>
            <a:ext cx="18473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1" i="0" u="none" strike="noStrike" kern="1200" cap="none" spc="0" normalizeH="0" baseline="0" noProof="0">
              <a:ln>
                <a:noFill/>
              </a:ln>
              <a:solidFill>
                <a:srgbClr val="900045"/>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8996426A-1617-9C7D-4BE5-91A51FA88980}"/>
              </a:ext>
            </a:extLst>
          </p:cNvPr>
          <p:cNvSpPr txBox="1"/>
          <p:nvPr/>
        </p:nvSpPr>
        <p:spPr>
          <a:xfrm>
            <a:off x="334241" y="1644566"/>
            <a:ext cx="11857759" cy="4832092"/>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New derogations:</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rPr>
              <a:t>	1.	Breaks - Splitting the 45-minute break </a:t>
            </a: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en-GB" sz="2800" b="0" i="1"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1" indent="0" algn="just" defTabSz="914400" rtl="0" eaLnBrk="1" fontAlgn="auto" latinLnBrk="0" hangingPunct="1">
              <a:lnSpc>
                <a:spcPct val="100000"/>
              </a:lnSpc>
              <a:spcBef>
                <a:spcPts val="0"/>
              </a:spcBef>
              <a:spcAft>
                <a:spcPts val="0"/>
              </a:spcAft>
              <a:buClrTx/>
              <a:buSzTx/>
              <a:buFontTx/>
              <a:buNone/>
              <a:tabLst/>
              <a:defRPr/>
            </a:pPr>
            <a:endParaRPr kumimoji="0" lang="en-GB" sz="2800" b="0" i="1"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rPr>
              <a:t>2.	Daily rest - Extension of the ‘period of 24 hours’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under certain conditions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Extension of existing derogation to national occasional transport: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GB" sz="2800" b="1" i="1" u="none" strike="noStrike" kern="1200" cap="none" spc="0" normalizeH="0" baseline="0" noProof="0" dirty="0">
                <a:ln>
                  <a:noFill/>
                </a:ln>
                <a:solidFill>
                  <a:prstClr val="black"/>
                </a:solidFill>
                <a:effectLst/>
                <a:uLnTx/>
                <a:uFillTx/>
                <a:latin typeface="Aptos" panose="02110004020202020204"/>
                <a:ea typeface="+mn-ea"/>
                <a:cs typeface="+mn-cs"/>
              </a:rPr>
              <a:t>3.	Weekly rest - The '12-day derogation' </a:t>
            </a:r>
            <a:r>
              <a:rPr kumimoji="0" lang="en-GB" sz="2800" b="0" i="1" u="none" strike="noStrike" kern="1200" cap="none" spc="0" normalizeH="0" baseline="0" noProof="0" dirty="0">
                <a:ln>
                  <a:noFill/>
                </a:ln>
                <a:solidFill>
                  <a:prstClr val="black"/>
                </a:solidFill>
                <a:effectLst/>
                <a:uLnTx/>
                <a:uFillTx/>
                <a:latin typeface="Aptos" panose="02110004020202020204"/>
                <a:ea typeface="+mn-ea"/>
                <a:cs typeface="+mn-cs"/>
              </a:rPr>
              <a:t>extended to national 			transport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800" b="1"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C0A0021-9241-5856-E3E0-7C4CD39BAC4C}"/>
              </a:ext>
            </a:extLst>
          </p:cNvPr>
          <p:cNvSpPr txBox="1"/>
          <p:nvPr/>
        </p:nvSpPr>
        <p:spPr>
          <a:xfrm>
            <a:off x="223081" y="125459"/>
            <a:ext cx="831697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Derogations </a:t>
            </a:r>
            <a:r>
              <a:rPr kumimoji="0" lang="en-BE"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for </a:t>
            </a: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a:t>
            </a:r>
            <a:r>
              <a:rPr kumimoji="0" lang="en-BE"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ccasional </a:t>
            </a: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
            </a:r>
            <a:r>
              <a:rPr kumimoji="0" lang="en-BE"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assenger </a:t>
            </a: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a:t>
            </a:r>
            <a:r>
              <a:rPr kumimoji="0" lang="en-BE"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ransport </a:t>
            </a:r>
            <a:r>
              <a:rPr kumimoji="0" lang="en-GB" sz="28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(*international + national)</a:t>
            </a:r>
            <a:endParaRPr kumimoji="0" lang="en-IE" sz="28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9204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F3CC4-C718-EE87-5B74-3CC8AB02DAF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4808310-7844-293C-8D01-0C314ACDC43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ACCF754B-817B-A80A-B146-3F5C8CA63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8588" y="368490"/>
            <a:ext cx="1258518" cy="433890"/>
          </a:xfrm>
          <a:prstGeom prst="rect">
            <a:avLst/>
          </a:prstGeom>
        </p:spPr>
      </p:pic>
      <p:pic>
        <p:nvPicPr>
          <p:cNvPr id="5" name="Picture 4" descr="A black and white logo&#10;&#10;Description automatically generated">
            <a:extLst>
              <a:ext uri="{FF2B5EF4-FFF2-40B4-BE49-F238E27FC236}">
                <a16:creationId xmlns:a16="http://schemas.microsoft.com/office/drawing/2014/main" id="{FDEF10ED-9681-23C0-A179-337DC971B4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8750" y="221086"/>
            <a:ext cx="851606" cy="713899"/>
          </a:xfrm>
          <a:prstGeom prst="rect">
            <a:avLst/>
          </a:prstGeom>
        </p:spPr>
      </p:pic>
      <p:sp>
        <p:nvSpPr>
          <p:cNvPr id="6" name="TextBox 5">
            <a:extLst>
              <a:ext uri="{FF2B5EF4-FFF2-40B4-BE49-F238E27FC236}">
                <a16:creationId xmlns:a16="http://schemas.microsoft.com/office/drawing/2014/main" id="{3765CDEA-4363-4EC4-E219-7473354A39B7}"/>
              </a:ext>
            </a:extLst>
          </p:cNvPr>
          <p:cNvSpPr txBox="1"/>
          <p:nvPr/>
        </p:nvSpPr>
        <p:spPr>
          <a:xfrm>
            <a:off x="341894" y="-14729"/>
            <a:ext cx="798253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r>
              <a:rPr kumimoji="0" lang="en-IE" sz="3600" b="1"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st</a:t>
            </a:r>
            <a:r>
              <a:rPr kumimoji="0" lang="en-IE"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new derogation: BREAKS </a:t>
            </a:r>
            <a:r>
              <a:rPr kumimoji="0" lang="en-IE" sz="3600" b="1" i="0" u="none" strike="noStrike" kern="1200" cap="none" spc="0" normalizeH="0" baseline="0" noProof="0">
                <a:ln>
                  <a:noFill/>
                </a:ln>
                <a:solidFill>
                  <a:prstClr val="white"/>
                </a:solidFill>
                <a:effectLst/>
                <a:uLnTx/>
                <a:uFillTx/>
                <a:latin typeface="Aptos" panose="02110004020202020204"/>
                <a:ea typeface="+mn-ea"/>
                <a:cs typeface="+mn-cs"/>
              </a:rPr>
              <a:t>Splitting of the 45-minute break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2" name="Text Box 9">
            <a:extLst>
              <a:ext uri="{FF2B5EF4-FFF2-40B4-BE49-F238E27FC236}">
                <a16:creationId xmlns:a16="http://schemas.microsoft.com/office/drawing/2014/main" id="{834E606F-D4B5-F445-F043-D81857A3642A}"/>
              </a:ext>
            </a:extLst>
          </p:cNvPr>
          <p:cNvSpPr txBox="1">
            <a:spLocks noChangeArrowheads="1"/>
          </p:cNvSpPr>
          <p:nvPr/>
        </p:nvSpPr>
        <p:spPr bwMode="auto">
          <a:xfrm>
            <a:off x="629549" y="2420375"/>
            <a:ext cx="11047335" cy="4216539"/>
          </a:xfrm>
          <a:prstGeom prst="rect">
            <a:avLst/>
          </a:prstGeom>
          <a:solidFill>
            <a:schemeClr val="bg1"/>
          </a:solidFill>
          <a:ln w="9525">
            <a:solidFill>
              <a:schemeClr val="bg1"/>
            </a:solidFill>
            <a:miter lim="800000"/>
            <a:headEnd/>
            <a:tailEnd/>
          </a:ln>
        </p:spPr>
        <p:txBody>
          <a:bodyPr wrap="square">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 (…) For a driver engaged in an </a:t>
            </a:r>
            <a:r>
              <a:rPr kumimoji="0" lang="en-US" sz="2400" b="1" i="1" u="none" strike="noStrike" kern="1200" cap="none" spc="0" normalizeH="0" baseline="0" noProof="0">
                <a:ln>
                  <a:noFill/>
                </a:ln>
                <a:solidFill>
                  <a:prstClr val="black"/>
                </a:solidFill>
                <a:effectLst/>
                <a:uLnTx/>
                <a:uFillTx/>
                <a:latin typeface="Arial" panose="020B0604020202020204" pitchFamily="34" charset="0"/>
                <a:ea typeface="+mn-ea"/>
                <a:cs typeface="+mn-cs"/>
              </a:rPr>
              <a:t>occasional passenger service</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 the break referred to in the first paragraph </a:t>
            </a:r>
            <a:r>
              <a:rPr kumimoji="0" lang="en-US" sz="2400" b="0" i="1"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mn-cs"/>
              </a:rPr>
              <a:t>may also </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be replaced by </a:t>
            </a:r>
            <a:r>
              <a:rPr kumimoji="0" lang="en-US" sz="2400" b="0" i="1"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mn-cs"/>
              </a:rPr>
              <a:t>two breaks</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2400" b="0" i="1"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mn-cs"/>
              </a:rPr>
              <a:t>of at least 15 minutes each</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 distributed over the driving period referred to in the first paragraph, in such a way as to comply with the provisions of the first paragraph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32AE1852-E7D0-289E-F331-325499ABD74A}"/>
              </a:ext>
            </a:extLst>
          </p:cNvPr>
          <p:cNvSpPr txBox="1"/>
          <p:nvPr/>
        </p:nvSpPr>
        <p:spPr>
          <a:xfrm>
            <a:off x="514773" y="1960593"/>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Inserted in art.7 (3) of Reg.561/2006 </a:t>
            </a:r>
          </a:p>
        </p:txBody>
      </p:sp>
    </p:spTree>
    <p:extLst>
      <p:ext uri="{BB962C8B-B14F-4D97-AF65-F5344CB8AC3E}">
        <p14:creationId xmlns:p14="http://schemas.microsoft.com/office/powerpoint/2010/main" val="64074531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1A078-E614-9672-0EE9-F2326E08B01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076F3A4-6B0B-1709-2DD3-F446D851DFB8}"/>
              </a:ext>
            </a:extLst>
          </p:cNvPr>
          <p:cNvSpPr/>
          <p:nvPr/>
        </p:nvSpPr>
        <p:spPr>
          <a:xfrm>
            <a:off x="-1" y="-3"/>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A4833E26-0534-A64C-2B1D-1A434C5EF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5" name="Picture 4" descr="A black and white logo&#10;&#10;Description automatically generated">
            <a:extLst>
              <a:ext uri="{FF2B5EF4-FFF2-40B4-BE49-F238E27FC236}">
                <a16:creationId xmlns:a16="http://schemas.microsoft.com/office/drawing/2014/main" id="{E323FF66-91F1-FE69-958D-045C26A22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2" name="Text Box 9">
            <a:extLst>
              <a:ext uri="{FF2B5EF4-FFF2-40B4-BE49-F238E27FC236}">
                <a16:creationId xmlns:a16="http://schemas.microsoft.com/office/drawing/2014/main" id="{4AEEE02E-3601-6E80-B247-1AB3D70A7C35}"/>
              </a:ext>
            </a:extLst>
          </p:cNvPr>
          <p:cNvSpPr txBox="1">
            <a:spLocks noChangeArrowheads="1"/>
          </p:cNvSpPr>
          <p:nvPr/>
        </p:nvSpPr>
        <p:spPr bwMode="auto">
          <a:xfrm>
            <a:off x="901736" y="1329827"/>
            <a:ext cx="10178640" cy="5447645"/>
          </a:xfrm>
          <a:prstGeom prst="rect">
            <a:avLst/>
          </a:prstGeom>
          <a:solidFill>
            <a:schemeClr val="bg1"/>
          </a:solidFill>
          <a:ln w="9525">
            <a:solidFill>
              <a:schemeClr val="bg1"/>
            </a:solidFill>
            <a:miter lim="800000"/>
            <a:headEnd/>
            <a:tailEnd/>
          </a:ln>
        </p:spPr>
        <p:txBody>
          <a:bodyPr wrap="square" lIns="91440" tIns="45720" rIns="91440" bIns="45720" anchor="t">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srgbClr val="900045"/>
                </a:solidFill>
                <a:effectLst/>
                <a:uLnTx/>
                <a:uFillTx/>
                <a:latin typeface="Arial" panose="020B0604020202020204" pitchFamily="34" charset="0"/>
                <a:ea typeface="+mn-ea"/>
                <a:cs typeface="+mn-cs"/>
              </a:rPr>
              <a:t>General Rule: (all drivers of freight and/or passenger 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srgbClr val="0E2841">
                    <a:lumMod val="75000"/>
                    <a:lumOff val="25000"/>
                  </a:srgbClr>
                </a:solidFill>
                <a:effectLst/>
                <a:uLnTx/>
                <a:uFillTx/>
                <a:latin typeface="Arial"/>
                <a:ea typeface="+mn-ea"/>
                <a:cs typeface="Arial"/>
              </a:rPr>
              <a:t>15minutes (at least) + 30minutes (at least)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srgbClr val="0E2841">
                  <a:lumMod val="75000"/>
                  <a:lumOff val="25000"/>
                </a:srgbClr>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srgbClr val="0E2841">
                  <a:lumMod val="75000"/>
                  <a:lumOff val="25000"/>
                </a:srgbClr>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srgbClr val="900045"/>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srgbClr val="900045"/>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srgbClr val="900045"/>
                </a:solidFill>
                <a:effectLst/>
                <a:uLnTx/>
                <a:uFillTx/>
                <a:latin typeface="Arial"/>
                <a:ea typeface="+mn-ea"/>
                <a:cs typeface="Arial"/>
              </a:rPr>
              <a:t>Derogation:	(only applies to occasional passenger transport)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2400" b="0" i="0" u="none" strike="noStrike" kern="1200" cap="none" spc="0" normalizeH="0" baseline="0" noProof="0" dirty="0">
              <a:ln>
                <a:noFill/>
              </a:ln>
              <a:solidFill>
                <a:srgbClr val="0E2841">
                  <a:lumMod val="75000"/>
                  <a:lumOff val="25000"/>
                </a:srgbClr>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2400" b="0" i="0" u="none" strike="noStrike" kern="1200" cap="none" spc="0" normalizeH="0" baseline="0" noProof="0" dirty="0">
              <a:ln>
                <a:noFill/>
              </a:ln>
              <a:solidFill>
                <a:srgbClr val="0E2841">
                  <a:lumMod val="75000"/>
                  <a:lumOff val="25000"/>
                </a:srgbClr>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2400" b="0" i="0" u="none" strike="noStrike" kern="1200" cap="none" spc="0" normalizeH="0" baseline="0" noProof="0" dirty="0">
              <a:ln>
                <a:noFill/>
              </a:ln>
              <a:solidFill>
                <a:srgbClr val="0E2841">
                  <a:lumMod val="75000"/>
                  <a:lumOff val="25000"/>
                </a:srgbClr>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2400" b="0" i="0" u="none" strike="noStrike" kern="1200" cap="none" spc="0" normalizeH="0" baseline="0" noProof="0" dirty="0">
              <a:ln>
                <a:noFill/>
              </a:ln>
              <a:solidFill>
                <a:srgbClr val="0E2841">
                  <a:lumMod val="75000"/>
                  <a:lumOff val="25000"/>
                </a:srgb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Permits the driver to split the 45-minute break into any combination (such as 20 + 25; 17 + 28; 30 + 15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srgbClr val="0E2841">
                  <a:lumMod val="75000"/>
                  <a:lumOff val="25000"/>
                </a:srgbClr>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EA7F0664-B38D-6782-48AC-A8C6327B968A}"/>
              </a:ext>
            </a:extLst>
          </p:cNvPr>
          <p:cNvSpPr txBox="1"/>
          <p:nvPr/>
        </p:nvSpPr>
        <p:spPr>
          <a:xfrm>
            <a:off x="341894" y="262270"/>
            <a:ext cx="67766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3600" b="1" i="0" u="none" strike="noStrike" kern="1200" cap="none" spc="0" normalizeH="0" baseline="0" noProof="0">
                <a:ln>
                  <a:noFill/>
                </a:ln>
                <a:solidFill>
                  <a:prstClr val="white"/>
                </a:solidFill>
                <a:effectLst/>
                <a:uLnTx/>
                <a:uFillTx/>
                <a:latin typeface="Aptos" panose="02110004020202020204"/>
                <a:ea typeface="+mn-ea"/>
                <a:cs typeface="+mn-cs"/>
              </a:rPr>
              <a:t>Splitting of the 45-minute break</a:t>
            </a:r>
          </a:p>
        </p:txBody>
      </p:sp>
      <p:sp>
        <p:nvSpPr>
          <p:cNvPr id="7" name="Rectangle 6">
            <a:extLst>
              <a:ext uri="{FF2B5EF4-FFF2-40B4-BE49-F238E27FC236}">
                <a16:creationId xmlns:a16="http://schemas.microsoft.com/office/drawing/2014/main" id="{0D8A53E9-D7CF-3C47-6DA6-645F684290F6}"/>
              </a:ext>
            </a:extLst>
          </p:cNvPr>
          <p:cNvSpPr/>
          <p:nvPr/>
        </p:nvSpPr>
        <p:spPr>
          <a:xfrm>
            <a:off x="2272553" y="2238935"/>
            <a:ext cx="2319618" cy="73958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199D7EED-A1FF-EF7F-20BF-F959E0B0C122}"/>
              </a:ext>
            </a:extLst>
          </p:cNvPr>
          <p:cNvSpPr/>
          <p:nvPr/>
        </p:nvSpPr>
        <p:spPr>
          <a:xfrm>
            <a:off x="5670187" y="2232211"/>
            <a:ext cx="2319618" cy="73958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382889E9-EA9F-C83F-3C3C-8DEA9651B1DA}"/>
              </a:ext>
            </a:extLst>
          </p:cNvPr>
          <p:cNvSpPr txBox="1"/>
          <p:nvPr/>
        </p:nvSpPr>
        <p:spPr>
          <a:xfrm>
            <a:off x="2504515" y="2285563"/>
            <a:ext cx="18556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GB"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break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least 15 min</a:t>
            </a:r>
          </a:p>
        </p:txBody>
      </p:sp>
      <p:sp>
        <p:nvSpPr>
          <p:cNvPr id="11" name="TextBox 10">
            <a:extLst>
              <a:ext uri="{FF2B5EF4-FFF2-40B4-BE49-F238E27FC236}">
                <a16:creationId xmlns:a16="http://schemas.microsoft.com/office/drawing/2014/main" id="{F5CA0447-DC40-F40A-DB31-E2C6BCB476C4}"/>
              </a:ext>
            </a:extLst>
          </p:cNvPr>
          <p:cNvSpPr txBox="1"/>
          <p:nvPr/>
        </p:nvSpPr>
        <p:spPr>
          <a:xfrm>
            <a:off x="5833780" y="2285563"/>
            <a:ext cx="18556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GB"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nd</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break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least 30  min</a:t>
            </a:r>
          </a:p>
        </p:txBody>
      </p:sp>
      <p:sp>
        <p:nvSpPr>
          <p:cNvPr id="12" name="Plus Sign 11">
            <a:extLst>
              <a:ext uri="{FF2B5EF4-FFF2-40B4-BE49-F238E27FC236}">
                <a16:creationId xmlns:a16="http://schemas.microsoft.com/office/drawing/2014/main" id="{92B47E4E-E843-E01F-F7C4-25DE10C6055A}"/>
              </a:ext>
            </a:extLst>
          </p:cNvPr>
          <p:cNvSpPr/>
          <p:nvPr/>
        </p:nvSpPr>
        <p:spPr>
          <a:xfrm>
            <a:off x="4919388" y="2440641"/>
            <a:ext cx="354103" cy="3294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Equals 12">
            <a:extLst>
              <a:ext uri="{FF2B5EF4-FFF2-40B4-BE49-F238E27FC236}">
                <a16:creationId xmlns:a16="http://schemas.microsoft.com/office/drawing/2014/main" id="{F193B72D-1B50-1E8D-F415-00D93A0065A9}"/>
              </a:ext>
            </a:extLst>
          </p:cNvPr>
          <p:cNvSpPr/>
          <p:nvPr/>
        </p:nvSpPr>
        <p:spPr>
          <a:xfrm>
            <a:off x="8263236" y="4571060"/>
            <a:ext cx="564776" cy="268941"/>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547D4A38-611D-6B11-9D74-BCBE2886D7A7}"/>
              </a:ext>
            </a:extLst>
          </p:cNvPr>
          <p:cNvSpPr txBox="1"/>
          <p:nvPr/>
        </p:nvSpPr>
        <p:spPr>
          <a:xfrm>
            <a:off x="8906787" y="2340395"/>
            <a:ext cx="17155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ptos" panose="02110004020202020204"/>
                <a:ea typeface="+mn-ea"/>
                <a:cs typeface="+mn-cs"/>
              </a:rPr>
              <a:t>45 mins </a:t>
            </a:r>
          </a:p>
        </p:txBody>
      </p:sp>
      <p:sp>
        <p:nvSpPr>
          <p:cNvPr id="15" name="Rectangle 14">
            <a:extLst>
              <a:ext uri="{FF2B5EF4-FFF2-40B4-BE49-F238E27FC236}">
                <a16:creationId xmlns:a16="http://schemas.microsoft.com/office/drawing/2014/main" id="{92BEA996-9B69-75CB-119B-7DDE5A7A6272}"/>
              </a:ext>
            </a:extLst>
          </p:cNvPr>
          <p:cNvSpPr/>
          <p:nvPr/>
        </p:nvSpPr>
        <p:spPr>
          <a:xfrm>
            <a:off x="2272552" y="4348191"/>
            <a:ext cx="2319618" cy="73958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9F6B279E-5B2C-50F7-0739-8B134069BF95}"/>
              </a:ext>
            </a:extLst>
          </p:cNvPr>
          <p:cNvSpPr/>
          <p:nvPr/>
        </p:nvSpPr>
        <p:spPr>
          <a:xfrm>
            <a:off x="5670187" y="4349622"/>
            <a:ext cx="2319618" cy="73958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CC15F425-0602-5182-CF1C-B19176D3B261}"/>
              </a:ext>
            </a:extLst>
          </p:cNvPr>
          <p:cNvSpPr txBox="1"/>
          <p:nvPr/>
        </p:nvSpPr>
        <p:spPr>
          <a:xfrm>
            <a:off x="2504514" y="4394819"/>
            <a:ext cx="18556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GB"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break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least 15 min</a:t>
            </a:r>
          </a:p>
        </p:txBody>
      </p:sp>
      <p:sp>
        <p:nvSpPr>
          <p:cNvPr id="18" name="TextBox 17">
            <a:extLst>
              <a:ext uri="{FF2B5EF4-FFF2-40B4-BE49-F238E27FC236}">
                <a16:creationId xmlns:a16="http://schemas.microsoft.com/office/drawing/2014/main" id="{B335B6F9-05AC-6A56-2C5E-863FA8E47834}"/>
              </a:ext>
            </a:extLst>
          </p:cNvPr>
          <p:cNvSpPr txBox="1"/>
          <p:nvPr/>
        </p:nvSpPr>
        <p:spPr>
          <a:xfrm>
            <a:off x="5955478" y="4382366"/>
            <a:ext cx="18556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GB"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nd</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break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least 15  min</a:t>
            </a:r>
          </a:p>
        </p:txBody>
      </p:sp>
      <p:sp>
        <p:nvSpPr>
          <p:cNvPr id="19" name="Plus Sign 18">
            <a:extLst>
              <a:ext uri="{FF2B5EF4-FFF2-40B4-BE49-F238E27FC236}">
                <a16:creationId xmlns:a16="http://schemas.microsoft.com/office/drawing/2014/main" id="{AFD425F9-9C25-BC9D-44B1-4129D5FD44B5}"/>
              </a:ext>
            </a:extLst>
          </p:cNvPr>
          <p:cNvSpPr/>
          <p:nvPr/>
        </p:nvSpPr>
        <p:spPr>
          <a:xfrm>
            <a:off x="4884971" y="4553257"/>
            <a:ext cx="354103" cy="3294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Equals 19">
            <a:extLst>
              <a:ext uri="{FF2B5EF4-FFF2-40B4-BE49-F238E27FC236}">
                <a16:creationId xmlns:a16="http://schemas.microsoft.com/office/drawing/2014/main" id="{F555D128-0043-D1F3-7565-08F94C76AA32}"/>
              </a:ext>
            </a:extLst>
          </p:cNvPr>
          <p:cNvSpPr/>
          <p:nvPr/>
        </p:nvSpPr>
        <p:spPr>
          <a:xfrm>
            <a:off x="8263236" y="2509809"/>
            <a:ext cx="564776" cy="268941"/>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E49FD46D-439C-F0D5-FC0B-1771378B4D21}"/>
              </a:ext>
            </a:extLst>
          </p:cNvPr>
          <p:cNvSpPr txBox="1"/>
          <p:nvPr/>
        </p:nvSpPr>
        <p:spPr>
          <a:xfrm>
            <a:off x="8906787" y="4066491"/>
            <a:ext cx="2686569"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1" i="0" u="none" strike="noStrike" kern="1200" cap="none" spc="0" normalizeH="0" baseline="0" noProof="0" dirty="0">
                <a:ln>
                  <a:noFill/>
                </a:ln>
                <a:solidFill>
                  <a:prstClr val="black"/>
                </a:solidFill>
                <a:effectLst/>
                <a:uLnTx/>
                <a:uFillTx/>
                <a:latin typeface="Aptos" panose="02110004020202020204"/>
                <a:ea typeface="+mn-ea"/>
                <a:cs typeface="+mn-cs"/>
              </a:rPr>
              <a:t>T</a:t>
            </a:r>
            <a:r>
              <a:rPr kumimoji="0" lang="en-BE" sz="2400" b="1" i="0" u="none" strike="noStrike" kern="1200" cap="none" spc="0" normalizeH="0" baseline="0" noProof="0" dirty="0">
                <a:ln>
                  <a:noFill/>
                </a:ln>
                <a:solidFill>
                  <a:prstClr val="black"/>
                </a:solidFill>
                <a:effectLst/>
                <a:uLnTx/>
                <a:uFillTx/>
                <a:latin typeface="Aptos" panose="02110004020202020204"/>
                <a:ea typeface="+mn-ea"/>
                <a:cs typeface="+mn-cs"/>
              </a:rPr>
              <a:t>he combination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400" b="1" i="0" u="none" strike="noStrike" kern="1200" cap="none" spc="0" normalizeH="0" baseline="0" noProof="0" dirty="0">
                <a:ln>
                  <a:noFill/>
                </a:ln>
                <a:solidFill>
                  <a:prstClr val="black"/>
                </a:solidFill>
                <a:effectLst/>
                <a:uLnTx/>
                <a:uFillTx/>
                <a:latin typeface="Aptos" panose="02110004020202020204"/>
                <a:ea typeface="+mn-ea"/>
                <a:cs typeface="+mn-cs"/>
              </a:rPr>
              <a:t>should result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400" b="1" i="0" u="sng" strike="noStrike" kern="1200" cap="none" spc="0" normalizeH="0" baseline="0" noProof="0" dirty="0">
                <a:ln>
                  <a:noFill/>
                </a:ln>
                <a:solidFill>
                  <a:prstClr val="black"/>
                </a:solidFill>
                <a:effectLst/>
                <a:uLnTx/>
                <a:uFillTx/>
                <a:latin typeface="Aptos" panose="02110004020202020204"/>
                <a:ea typeface="+mn-ea"/>
                <a:cs typeface="+mn-cs"/>
              </a:rPr>
              <a:t>at least </a:t>
            </a:r>
            <a:r>
              <a:rPr kumimoji="0" lang="en-BE" sz="2400" b="1" i="0" u="none" strike="noStrike" kern="1200" cap="none" spc="0" normalizeH="0" baseline="0" noProof="0" dirty="0">
                <a:ln>
                  <a:noFill/>
                </a:ln>
                <a:solidFill>
                  <a:prstClr val="black"/>
                </a:solidFill>
                <a:effectLst/>
                <a:uLnTx/>
                <a:uFillTx/>
                <a:latin typeface="Aptos" panose="02110004020202020204"/>
                <a:ea typeface="+mn-ea"/>
                <a:cs typeface="+mn-cs"/>
              </a:rPr>
              <a:t>a </a:t>
            </a: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45 mins </a:t>
            </a:r>
            <a:endParaRPr kumimoji="0" lang="en-BE"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2400" b="1" i="0" u="none" strike="noStrike" kern="1200" cap="none" spc="0" normalizeH="0" baseline="0" noProof="0" dirty="0">
                <a:ln>
                  <a:noFill/>
                </a:ln>
                <a:solidFill>
                  <a:prstClr val="black"/>
                </a:solidFill>
                <a:effectLst/>
                <a:uLnTx/>
                <a:uFillTx/>
                <a:latin typeface="Aptos" panose="02110004020202020204"/>
                <a:ea typeface="+mn-ea"/>
                <a:cs typeface="+mn-cs"/>
              </a:rPr>
              <a:t>break</a:t>
            </a:r>
            <a:endPar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21978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41B38-569F-392A-304B-2B8B2501F23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F6A7D24-3323-5BF2-0F1C-38D303217750}"/>
              </a:ext>
            </a:extLst>
          </p:cNvPr>
          <p:cNvSpPr/>
          <p:nvPr/>
        </p:nvSpPr>
        <p:spPr>
          <a:xfrm>
            <a:off x="0" y="206735"/>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43F65DB4-B2F6-CD94-D21C-E375AC0B0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3142" y="49415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7D8A8BE2-E9D3-7F60-FBC4-497590EDD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449" y="354450"/>
            <a:ext cx="1017511" cy="852977"/>
          </a:xfrm>
          <a:prstGeom prst="rect">
            <a:avLst/>
          </a:prstGeom>
        </p:spPr>
      </p:pic>
      <p:cxnSp>
        <p:nvCxnSpPr>
          <p:cNvPr id="12" name="Łącznik prosty 11">
            <a:extLst>
              <a:ext uri="{FF2B5EF4-FFF2-40B4-BE49-F238E27FC236}">
                <a16:creationId xmlns:a16="http://schemas.microsoft.com/office/drawing/2014/main" id="{07398A67-6D26-1818-1C25-E56ED9B58F1A}"/>
              </a:ext>
            </a:extLst>
          </p:cNvPr>
          <p:cNvCxnSpPr>
            <a:cxnSpLocks/>
          </p:cNvCxnSpPr>
          <p:nvPr/>
        </p:nvCxnSpPr>
        <p:spPr>
          <a:xfrm flipV="1">
            <a:off x="171452" y="4147221"/>
            <a:ext cx="8613185" cy="36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rostokąt 12">
            <a:extLst>
              <a:ext uri="{FF2B5EF4-FFF2-40B4-BE49-F238E27FC236}">
                <a16:creationId xmlns:a16="http://schemas.microsoft.com/office/drawing/2014/main" id="{B40D43D1-523A-1713-B190-84229E2B125E}"/>
              </a:ext>
            </a:extLst>
          </p:cNvPr>
          <p:cNvSpPr/>
          <p:nvPr/>
        </p:nvSpPr>
        <p:spPr>
          <a:xfrm>
            <a:off x="171452" y="3069100"/>
            <a:ext cx="1188508" cy="10825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2" descr="Driving Tachograph Symbol">
            <a:extLst>
              <a:ext uri="{FF2B5EF4-FFF2-40B4-BE49-F238E27FC236}">
                <a16:creationId xmlns:a16="http://schemas.microsoft.com/office/drawing/2014/main" id="{E9ADE270-5F8A-9D60-40D5-DD7225D6B6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65" y="3148710"/>
            <a:ext cx="965882" cy="9658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Break Tachograph Symbol">
            <a:extLst>
              <a:ext uri="{FF2B5EF4-FFF2-40B4-BE49-F238E27FC236}">
                <a16:creationId xmlns:a16="http://schemas.microsoft.com/office/drawing/2014/main" id="{5904A149-AFB8-25A0-4089-60938C71A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4654" y="3102602"/>
            <a:ext cx="712610" cy="1000592"/>
          </a:xfrm>
          <a:prstGeom prst="rect">
            <a:avLst/>
          </a:prstGeom>
          <a:noFill/>
          <a:extLst>
            <a:ext uri="{909E8E84-426E-40DD-AFC4-6F175D3DCCD1}">
              <a14:hiddenFill xmlns:a14="http://schemas.microsoft.com/office/drawing/2010/main">
                <a:solidFill>
                  <a:srgbClr val="FFFFFF"/>
                </a:solidFill>
              </a14:hiddenFill>
            </a:ext>
          </a:extLst>
        </p:spPr>
      </p:pic>
      <p:sp>
        <p:nvSpPr>
          <p:cNvPr id="54" name="pole tekstowe 53">
            <a:extLst>
              <a:ext uri="{FF2B5EF4-FFF2-40B4-BE49-F238E27FC236}">
                <a16:creationId xmlns:a16="http://schemas.microsoft.com/office/drawing/2014/main" id="{3845AC46-F507-D1E7-B0A8-089D4D79B716}"/>
              </a:ext>
            </a:extLst>
          </p:cNvPr>
          <p:cNvSpPr txBox="1"/>
          <p:nvPr/>
        </p:nvSpPr>
        <p:spPr>
          <a:xfrm>
            <a:off x="550980" y="2752181"/>
            <a:ext cx="7128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1h</a:t>
            </a:r>
          </a:p>
        </p:txBody>
      </p:sp>
      <p:sp>
        <p:nvSpPr>
          <p:cNvPr id="55" name="pole tekstowe 54">
            <a:extLst>
              <a:ext uri="{FF2B5EF4-FFF2-40B4-BE49-F238E27FC236}">
                <a16:creationId xmlns:a16="http://schemas.microsoft.com/office/drawing/2014/main" id="{DAC490D0-5646-B380-EF54-CF69E4BB9069}"/>
              </a:ext>
            </a:extLst>
          </p:cNvPr>
          <p:cNvSpPr txBox="1"/>
          <p:nvPr/>
        </p:nvSpPr>
        <p:spPr>
          <a:xfrm>
            <a:off x="1374932" y="2759477"/>
            <a:ext cx="9609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1</a:t>
            </a: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5</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 min</a:t>
            </a:r>
          </a:p>
        </p:txBody>
      </p:sp>
      <p:sp>
        <p:nvSpPr>
          <p:cNvPr id="56" name="Prostokąt 55">
            <a:extLst>
              <a:ext uri="{FF2B5EF4-FFF2-40B4-BE49-F238E27FC236}">
                <a16:creationId xmlns:a16="http://schemas.microsoft.com/office/drawing/2014/main" id="{929ED509-239E-2A90-BB1C-17A133E10791}"/>
              </a:ext>
            </a:extLst>
          </p:cNvPr>
          <p:cNvSpPr/>
          <p:nvPr/>
        </p:nvSpPr>
        <p:spPr>
          <a:xfrm>
            <a:off x="2226611" y="3076849"/>
            <a:ext cx="3043443" cy="10711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pole tekstowe 56">
            <a:extLst>
              <a:ext uri="{FF2B5EF4-FFF2-40B4-BE49-F238E27FC236}">
                <a16:creationId xmlns:a16="http://schemas.microsoft.com/office/drawing/2014/main" id="{06A92ECE-167A-11A9-276C-9CD2B2639733}"/>
              </a:ext>
            </a:extLst>
          </p:cNvPr>
          <p:cNvSpPr txBox="1"/>
          <p:nvPr/>
        </p:nvSpPr>
        <p:spPr>
          <a:xfrm>
            <a:off x="3382906" y="2719484"/>
            <a:ext cx="11002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3,5h</a:t>
            </a:r>
          </a:p>
        </p:txBody>
      </p:sp>
      <p:pic>
        <p:nvPicPr>
          <p:cNvPr id="58" name="Picture 2" descr="Driving Tachograph Symbol">
            <a:extLst>
              <a:ext uri="{FF2B5EF4-FFF2-40B4-BE49-F238E27FC236}">
                <a16:creationId xmlns:a16="http://schemas.microsoft.com/office/drawing/2014/main" id="{A38CBADF-00A0-5AF0-9C68-05325EA210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0417" y="3102602"/>
            <a:ext cx="965882" cy="96588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Break Tachograph Symbol">
            <a:extLst>
              <a:ext uri="{FF2B5EF4-FFF2-40B4-BE49-F238E27FC236}">
                <a16:creationId xmlns:a16="http://schemas.microsoft.com/office/drawing/2014/main" id="{5E9CB39C-8E9E-6A57-28F4-4399623A87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6705" y="3154261"/>
            <a:ext cx="941298" cy="1000592"/>
          </a:xfrm>
          <a:prstGeom prst="rect">
            <a:avLst/>
          </a:prstGeom>
          <a:noFill/>
          <a:extLst>
            <a:ext uri="{909E8E84-426E-40DD-AFC4-6F175D3DCCD1}">
              <a14:hiddenFill xmlns:a14="http://schemas.microsoft.com/office/drawing/2010/main">
                <a:solidFill>
                  <a:srgbClr val="FFFFFF"/>
                </a:solidFill>
              </a14:hiddenFill>
            </a:ext>
          </a:extLst>
        </p:spPr>
      </p:pic>
      <p:sp>
        <p:nvSpPr>
          <p:cNvPr id="60" name="pole tekstowe 59">
            <a:extLst>
              <a:ext uri="{FF2B5EF4-FFF2-40B4-BE49-F238E27FC236}">
                <a16:creationId xmlns:a16="http://schemas.microsoft.com/office/drawing/2014/main" id="{202A2E9B-2249-2A50-831E-A381EEC427C6}"/>
              </a:ext>
            </a:extLst>
          </p:cNvPr>
          <p:cNvSpPr txBox="1"/>
          <p:nvPr/>
        </p:nvSpPr>
        <p:spPr>
          <a:xfrm>
            <a:off x="5459075" y="2758613"/>
            <a:ext cx="9389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3</a:t>
            </a: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0</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 min</a:t>
            </a:r>
          </a:p>
        </p:txBody>
      </p:sp>
      <p:sp>
        <p:nvSpPr>
          <p:cNvPr id="63" name="Prostokąt 62">
            <a:extLst>
              <a:ext uri="{FF2B5EF4-FFF2-40B4-BE49-F238E27FC236}">
                <a16:creationId xmlns:a16="http://schemas.microsoft.com/office/drawing/2014/main" id="{489AC358-760D-FC9B-FE88-811D57F154F2}"/>
              </a:ext>
            </a:extLst>
          </p:cNvPr>
          <p:cNvSpPr/>
          <p:nvPr/>
        </p:nvSpPr>
        <p:spPr>
          <a:xfrm>
            <a:off x="6544300" y="3069099"/>
            <a:ext cx="2240337" cy="1078121"/>
          </a:xfrm>
          <a:prstGeom prst="rect">
            <a:avLst/>
          </a:prstGeom>
          <a:gradFill flip="none" rotWithShape="1">
            <a:gsLst>
              <a:gs pos="100000">
                <a:schemeClr val="bg1"/>
              </a:gs>
              <a:gs pos="0">
                <a:srgbClr val="FF000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4" name="Picture 2" descr="Driving Tachograph Symbol">
            <a:extLst>
              <a:ext uri="{FF2B5EF4-FFF2-40B4-BE49-F238E27FC236}">
                <a16:creationId xmlns:a16="http://schemas.microsoft.com/office/drawing/2014/main" id="{C2CEF614-C294-0F15-D68A-2A3FC9961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503" y="3109047"/>
            <a:ext cx="965882" cy="965882"/>
          </a:xfrm>
          <a:prstGeom prst="rect">
            <a:avLst/>
          </a:prstGeom>
          <a:noFill/>
          <a:extLst>
            <a:ext uri="{909E8E84-426E-40DD-AFC4-6F175D3DCCD1}">
              <a14:hiddenFill xmlns:a14="http://schemas.microsoft.com/office/drawing/2010/main">
                <a:solidFill>
                  <a:srgbClr val="FFFFFF"/>
                </a:solidFill>
              </a14:hiddenFill>
            </a:ext>
          </a:extLst>
        </p:spPr>
      </p:pic>
      <p:grpSp>
        <p:nvGrpSpPr>
          <p:cNvPr id="89" name="Grupa 88">
            <a:extLst>
              <a:ext uri="{FF2B5EF4-FFF2-40B4-BE49-F238E27FC236}">
                <a16:creationId xmlns:a16="http://schemas.microsoft.com/office/drawing/2014/main" id="{7F411EB2-466B-0953-3AB6-9AA3EAE6E9A4}"/>
              </a:ext>
            </a:extLst>
          </p:cNvPr>
          <p:cNvGrpSpPr/>
          <p:nvPr/>
        </p:nvGrpSpPr>
        <p:grpSpPr>
          <a:xfrm>
            <a:off x="11238205" y="3391172"/>
            <a:ext cx="282871" cy="283348"/>
            <a:chOff x="-1276350" y="1227778"/>
            <a:chExt cx="561975" cy="562922"/>
          </a:xfrm>
          <a:effectLst>
            <a:outerShdw blurRad="63500" sx="102000" sy="102000" algn="ctr" rotWithShape="0">
              <a:prstClr val="black">
                <a:alpha val="40000"/>
              </a:prstClr>
            </a:outerShdw>
          </a:effectLst>
        </p:grpSpPr>
        <p:sp>
          <p:nvSpPr>
            <p:cNvPr id="90" name="Prostokąt 89">
              <a:extLst>
                <a:ext uri="{FF2B5EF4-FFF2-40B4-BE49-F238E27FC236}">
                  <a16:creationId xmlns:a16="http://schemas.microsoft.com/office/drawing/2014/main" id="{1E6CB345-E1E4-B03F-37FE-4C349AB1215C}"/>
                </a:ext>
              </a:extLst>
            </p:cNvPr>
            <p:cNvSpPr/>
            <p:nvPr/>
          </p:nvSpPr>
          <p:spPr>
            <a:xfrm>
              <a:off x="-1276350" y="1524000"/>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1" name="Prostokąt 90">
              <a:extLst>
                <a:ext uri="{FF2B5EF4-FFF2-40B4-BE49-F238E27FC236}">
                  <a16:creationId xmlns:a16="http://schemas.microsoft.com/office/drawing/2014/main" id="{38C13507-BF56-F7A7-7D3E-6100D381EB9D}"/>
                </a:ext>
              </a:extLst>
            </p:cNvPr>
            <p:cNvSpPr/>
            <p:nvPr/>
          </p:nvSpPr>
          <p:spPr>
            <a:xfrm>
              <a:off x="-981075" y="1524000"/>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2" name="Prostokąt 91">
              <a:extLst>
                <a:ext uri="{FF2B5EF4-FFF2-40B4-BE49-F238E27FC236}">
                  <a16:creationId xmlns:a16="http://schemas.microsoft.com/office/drawing/2014/main" id="{02341F36-1E90-3725-B30B-ACC74A869AE5}"/>
                </a:ext>
              </a:extLst>
            </p:cNvPr>
            <p:cNvSpPr/>
            <p:nvPr/>
          </p:nvSpPr>
          <p:spPr>
            <a:xfrm>
              <a:off x="-1123950" y="1227778"/>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3" name="Grupa 92">
            <a:extLst>
              <a:ext uri="{FF2B5EF4-FFF2-40B4-BE49-F238E27FC236}">
                <a16:creationId xmlns:a16="http://schemas.microsoft.com/office/drawing/2014/main" id="{3601D0C4-9552-8BE1-9C8A-5651411514BA}"/>
              </a:ext>
            </a:extLst>
          </p:cNvPr>
          <p:cNvGrpSpPr/>
          <p:nvPr/>
        </p:nvGrpSpPr>
        <p:grpSpPr>
          <a:xfrm>
            <a:off x="11025152" y="3832017"/>
            <a:ext cx="694593" cy="282575"/>
            <a:chOff x="5638800" y="6512056"/>
            <a:chExt cx="569711" cy="282575"/>
          </a:xfrm>
          <a:solidFill>
            <a:srgbClr val="7030A0"/>
          </a:solidFill>
          <a:effectLst>
            <a:outerShdw blurRad="63500" sx="102000" sy="102000" algn="ctr" rotWithShape="0">
              <a:prstClr val="black">
                <a:alpha val="40000"/>
              </a:prstClr>
            </a:outerShdw>
          </a:effectLst>
        </p:grpSpPr>
        <p:pic>
          <p:nvPicPr>
            <p:cNvPr id="94" name="Grafika 93" descr="Mężczyzna">
              <a:extLst>
                <a:ext uri="{FF2B5EF4-FFF2-40B4-BE49-F238E27FC236}">
                  <a16:creationId xmlns:a16="http://schemas.microsoft.com/office/drawing/2014/main" id="{EDBC1648-AC1E-89BD-BE8F-6A07195969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800" y="6512056"/>
              <a:ext cx="282575" cy="282575"/>
            </a:xfrm>
            <a:prstGeom prst="rect">
              <a:avLst/>
            </a:prstGeom>
          </p:spPr>
        </p:pic>
        <p:pic>
          <p:nvPicPr>
            <p:cNvPr id="95" name="Grafika 94" descr="Mężczyzna">
              <a:extLst>
                <a:ext uri="{FF2B5EF4-FFF2-40B4-BE49-F238E27FC236}">
                  <a16:creationId xmlns:a16="http://schemas.microsoft.com/office/drawing/2014/main" id="{CC278AB9-B855-0053-4D55-E48A8A10AB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2368" y="6512056"/>
              <a:ext cx="282575" cy="282575"/>
            </a:xfrm>
            <a:prstGeom prst="rect">
              <a:avLst/>
            </a:prstGeom>
          </p:spPr>
        </p:pic>
        <p:pic>
          <p:nvPicPr>
            <p:cNvPr id="96" name="Grafika 95" descr="Mężczyzna">
              <a:extLst>
                <a:ext uri="{FF2B5EF4-FFF2-40B4-BE49-F238E27FC236}">
                  <a16:creationId xmlns:a16="http://schemas.microsoft.com/office/drawing/2014/main" id="{B3F42971-D515-5E43-099B-CA0CA9F44B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25936" y="6512056"/>
              <a:ext cx="282575" cy="282575"/>
            </a:xfrm>
            <a:prstGeom prst="rect">
              <a:avLst/>
            </a:prstGeom>
          </p:spPr>
        </p:pic>
      </p:grpSp>
      <p:sp>
        <p:nvSpPr>
          <p:cNvPr id="127" name="pole tekstowe 126">
            <a:extLst>
              <a:ext uri="{FF2B5EF4-FFF2-40B4-BE49-F238E27FC236}">
                <a16:creationId xmlns:a16="http://schemas.microsoft.com/office/drawing/2014/main" id="{BC571CA5-1B0F-9F9D-6ECA-20FEBBBA4C64}"/>
              </a:ext>
            </a:extLst>
          </p:cNvPr>
          <p:cNvSpPr txBox="1"/>
          <p:nvPr/>
        </p:nvSpPr>
        <p:spPr>
          <a:xfrm>
            <a:off x="9482889" y="3241186"/>
            <a:ext cx="140794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Allowed in all types of transport</a:t>
            </a:r>
            <a:r>
              <a:rPr kumimoji="0" lang="en-BE" sz="1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pole tekstowe 5">
            <a:extLst>
              <a:ext uri="{FF2B5EF4-FFF2-40B4-BE49-F238E27FC236}">
                <a16:creationId xmlns:a16="http://schemas.microsoft.com/office/drawing/2014/main" id="{89C7727E-97B3-58A2-1A6E-262E8C1E23A2}"/>
              </a:ext>
            </a:extLst>
          </p:cNvPr>
          <p:cNvSpPr txBox="1"/>
          <p:nvPr/>
        </p:nvSpPr>
        <p:spPr>
          <a:xfrm>
            <a:off x="1194370" y="4142354"/>
            <a:ext cx="121280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1</a:t>
            </a:r>
            <a:r>
              <a:rPr kumimoji="0" lang="en-GB" sz="1100" b="1" i="1" u="none" strike="noStrike" kern="1200" cap="none" spc="0" normalizeH="0" baseline="30000" noProof="0">
                <a:ln>
                  <a:noFill/>
                </a:ln>
                <a:solidFill>
                  <a:prstClr val="black"/>
                </a:solidFill>
                <a:effectLst/>
                <a:uLnTx/>
                <a:uFillTx/>
                <a:latin typeface="Aptos" panose="02110004020202020204"/>
                <a:ea typeface="+mn-ea"/>
                <a:cs typeface="+mn-cs"/>
              </a:rPr>
              <a:t>st</a:t>
            </a: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 break of at least </a:t>
            </a:r>
            <a:r>
              <a:rPr kumimoji="0" lang="en-GB" sz="1400" b="1" i="1" u="none" strike="noStrike" kern="1200" cap="none" spc="0" normalizeH="0" baseline="0" noProof="0">
                <a:ln>
                  <a:noFill/>
                </a:ln>
                <a:solidFill>
                  <a:srgbClr val="FF0000"/>
                </a:solidFill>
                <a:effectLst/>
                <a:uLnTx/>
                <a:uFillTx/>
                <a:latin typeface="Aptos" panose="02110004020202020204"/>
                <a:ea typeface="+mn-ea"/>
                <a:cs typeface="+mn-cs"/>
              </a:rPr>
              <a:t>15</a:t>
            </a: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 minutes</a:t>
            </a:r>
            <a:endParaRPr kumimoji="0" lang="pl-PL" sz="1100" b="1" i="1"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pole tekstowe 6">
            <a:extLst>
              <a:ext uri="{FF2B5EF4-FFF2-40B4-BE49-F238E27FC236}">
                <a16:creationId xmlns:a16="http://schemas.microsoft.com/office/drawing/2014/main" id="{735D4CB6-2153-26FC-5CBD-158B35881DA4}"/>
              </a:ext>
            </a:extLst>
          </p:cNvPr>
          <p:cNvSpPr txBox="1"/>
          <p:nvPr/>
        </p:nvSpPr>
        <p:spPr>
          <a:xfrm>
            <a:off x="5255439" y="4156956"/>
            <a:ext cx="130700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2</a:t>
            </a:r>
            <a:r>
              <a:rPr kumimoji="0" lang="en-GB" sz="1100" b="1" i="1" u="none" strike="noStrike" kern="1200" cap="none" spc="0" normalizeH="0" baseline="30000" noProof="0">
                <a:ln>
                  <a:noFill/>
                </a:ln>
                <a:solidFill>
                  <a:prstClr val="black"/>
                </a:solidFill>
                <a:effectLst/>
                <a:uLnTx/>
                <a:uFillTx/>
                <a:latin typeface="Aptos" panose="02110004020202020204"/>
                <a:ea typeface="+mn-ea"/>
                <a:cs typeface="+mn-cs"/>
              </a:rPr>
              <a:t>nd</a:t>
            </a: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 break of at least </a:t>
            </a:r>
            <a:r>
              <a:rPr kumimoji="0" lang="en-GB" sz="1400" b="1" i="1" u="none" strike="noStrike" kern="1200" cap="none" spc="0" normalizeH="0" baseline="0" noProof="0">
                <a:ln>
                  <a:noFill/>
                </a:ln>
                <a:solidFill>
                  <a:srgbClr val="FF0000"/>
                </a:solidFill>
                <a:effectLst/>
                <a:uLnTx/>
                <a:uFillTx/>
                <a:latin typeface="Aptos" panose="02110004020202020204"/>
                <a:ea typeface="+mn-ea"/>
                <a:cs typeface="+mn-cs"/>
              </a:rPr>
              <a:t>30</a:t>
            </a: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 minutes</a:t>
            </a:r>
            <a:endParaRPr kumimoji="0" lang="pl-PL" sz="1100" b="1" i="1"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6" name="Grupa 15">
            <a:extLst>
              <a:ext uri="{FF2B5EF4-FFF2-40B4-BE49-F238E27FC236}">
                <a16:creationId xmlns:a16="http://schemas.microsoft.com/office/drawing/2014/main" id="{EA570A60-76F6-6FC1-EC70-953A6A9D41F8}"/>
              </a:ext>
            </a:extLst>
          </p:cNvPr>
          <p:cNvGrpSpPr/>
          <p:nvPr/>
        </p:nvGrpSpPr>
        <p:grpSpPr>
          <a:xfrm>
            <a:off x="2996654" y="4142354"/>
            <a:ext cx="6138862" cy="1798206"/>
            <a:chOff x="3026566" y="3928908"/>
            <a:chExt cx="6138862" cy="1798206"/>
          </a:xfrm>
        </p:grpSpPr>
        <p:sp>
          <p:nvSpPr>
            <p:cNvPr id="10" name="TextBox 9">
              <a:extLst>
                <a:ext uri="{FF2B5EF4-FFF2-40B4-BE49-F238E27FC236}">
                  <a16:creationId xmlns:a16="http://schemas.microsoft.com/office/drawing/2014/main" id="{D63B8F63-07E2-DF20-7638-22C0FD09FA21}"/>
                </a:ext>
              </a:extLst>
            </p:cNvPr>
            <p:cNvSpPr txBox="1"/>
            <p:nvPr/>
          </p:nvSpPr>
          <p:spPr>
            <a:xfrm>
              <a:off x="3026566" y="5260054"/>
              <a:ext cx="613886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Next calculation starts after the </a:t>
              </a:r>
              <a:r>
                <a:rPr kumimoji="0" lang="en-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nd</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break of 30 min</a:t>
              </a:r>
              <a:endParaRPr kumimoji="0" lang="en-I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1" name="Straight Arrow Connector 10">
              <a:extLst>
                <a:ext uri="{FF2B5EF4-FFF2-40B4-BE49-F238E27FC236}">
                  <a16:creationId xmlns:a16="http://schemas.microsoft.com/office/drawing/2014/main" id="{51F45BE7-ED2E-D40A-123F-426BD2C42D91}"/>
                </a:ext>
              </a:extLst>
            </p:cNvPr>
            <p:cNvCxnSpPr>
              <a:cxnSpLocks/>
            </p:cNvCxnSpPr>
            <p:nvPr/>
          </p:nvCxnSpPr>
          <p:spPr>
            <a:xfrm flipV="1">
              <a:off x="6574212" y="3928908"/>
              <a:ext cx="0" cy="1198997"/>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sp>
          <p:nvSpPr>
            <p:cNvPr id="9" name="Prostokąt: zaokrąglone rogi 8">
              <a:extLst>
                <a:ext uri="{FF2B5EF4-FFF2-40B4-BE49-F238E27FC236}">
                  <a16:creationId xmlns:a16="http://schemas.microsoft.com/office/drawing/2014/main" id="{23CFDF85-CA52-5035-6C87-9B52BBD9814E}"/>
                </a:ext>
              </a:extLst>
            </p:cNvPr>
            <p:cNvSpPr/>
            <p:nvPr/>
          </p:nvSpPr>
          <p:spPr>
            <a:xfrm>
              <a:off x="3256206" y="5136858"/>
              <a:ext cx="5679583" cy="590256"/>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5">
            <a:extLst>
              <a:ext uri="{FF2B5EF4-FFF2-40B4-BE49-F238E27FC236}">
                <a16:creationId xmlns:a16="http://schemas.microsoft.com/office/drawing/2014/main" id="{6CD9155C-9737-FDF6-9A4F-9A575A904FFF}"/>
              </a:ext>
            </a:extLst>
          </p:cNvPr>
          <p:cNvSpPr txBox="1"/>
          <p:nvPr/>
        </p:nvSpPr>
        <p:spPr>
          <a:xfrm>
            <a:off x="239781" y="242329"/>
            <a:ext cx="8666096"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600" b="1" i="0" u="none" strike="noStrike" kern="1200" cap="none" spc="0" normalizeH="0" baseline="0" noProof="0">
                <a:ln>
                  <a:noFill/>
                </a:ln>
                <a:solidFill>
                  <a:prstClr val="white"/>
                </a:solidFill>
                <a:effectLst/>
                <a:uLnTx/>
                <a:uFillTx/>
                <a:latin typeface="Aptos" panose="02110004020202020204"/>
                <a:ea typeface="+mn-ea"/>
                <a:cs typeface="+mn-cs"/>
              </a:rPr>
              <a:t>General Rule: Splitting of 45</a:t>
            </a:r>
            <a:r>
              <a:rPr kumimoji="0" lang="en-GB" sz="3600" b="1" i="0" u="none" strike="noStrike" kern="1200" cap="none" spc="0" normalizeH="0" baseline="0" noProof="0">
                <a:ln>
                  <a:noFill/>
                </a:ln>
                <a:solidFill>
                  <a:prstClr val="white"/>
                </a:solidFill>
                <a:effectLst/>
                <a:uLnTx/>
                <a:uFillTx/>
                <a:latin typeface="Aptos" panose="02110004020202020204"/>
                <a:ea typeface="+mn-ea"/>
                <a:cs typeface="+mn-cs"/>
              </a:rPr>
              <a:t> </a:t>
            </a:r>
            <a:r>
              <a:rPr kumimoji="0" lang="pl-PL" sz="3600" b="1" i="0" u="none" strike="noStrike" kern="1200" cap="none" spc="0" normalizeH="0" baseline="0" noProof="0">
                <a:ln>
                  <a:noFill/>
                </a:ln>
                <a:solidFill>
                  <a:prstClr val="white"/>
                </a:solidFill>
                <a:effectLst/>
                <a:uLnTx/>
                <a:uFillTx/>
                <a:latin typeface="Aptos" panose="02110004020202020204"/>
                <a:ea typeface="+mn-ea"/>
                <a:cs typeface="+mn-cs"/>
              </a:rPr>
              <a:t>min. </a:t>
            </a:r>
            <a:r>
              <a:rPr kumimoji="0" lang="en-GB" sz="3600" b="1" i="0" u="none" strike="noStrike" kern="1200" cap="none" spc="0" normalizeH="0" baseline="0" noProof="0">
                <a:ln>
                  <a:noFill/>
                </a:ln>
                <a:solidFill>
                  <a:prstClr val="white"/>
                </a:solidFill>
                <a:effectLst/>
                <a:uLnTx/>
                <a:uFillTx/>
                <a:latin typeface="Aptos" panose="02110004020202020204"/>
                <a:ea typeface="+mn-ea"/>
                <a:cs typeface="+mn-cs"/>
              </a:rPr>
              <a:t>b</a:t>
            </a:r>
            <a:r>
              <a:rPr kumimoji="0" lang="pl-PL" sz="3600" b="1" i="0" u="none" strike="noStrike" kern="1200" cap="none" spc="0" normalizeH="0" baseline="0" noProof="0">
                <a:ln>
                  <a:noFill/>
                </a:ln>
                <a:solidFill>
                  <a:prstClr val="white"/>
                </a:solidFill>
                <a:effectLst/>
                <a:uLnTx/>
                <a:uFillTx/>
                <a:latin typeface="Aptos" panose="02110004020202020204"/>
                <a:ea typeface="+mn-ea"/>
                <a:cs typeface="+mn-cs"/>
              </a:rPr>
              <a:t>reak</a:t>
            </a:r>
            <a:br>
              <a:rPr kumimoji="0" lang="pl-PL" sz="3600" b="1"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2800" b="1" i="0" u="none" strike="noStrike" kern="1200" cap="none" spc="0" normalizeH="0" baseline="0" noProof="0">
                <a:ln>
                  <a:noFill/>
                </a:ln>
                <a:solidFill>
                  <a:prstClr val="white"/>
                </a:solidFill>
                <a:effectLst/>
                <a:uLnTx/>
                <a:uFillTx/>
                <a:latin typeface="Aptos" panose="02110004020202020204"/>
                <a:ea typeface="+mn-ea"/>
                <a:cs typeface="+mn-cs"/>
              </a:rPr>
              <a:t>(all drivers of freight and/or passenger transport)</a:t>
            </a:r>
            <a:endParaRPr kumimoji="0" lang="en-US" sz="36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EA3596CA-73DE-158F-4C7C-5D873935B2DD}"/>
              </a:ext>
            </a:extLst>
          </p:cNvPr>
          <p:cNvSpPr txBox="1"/>
          <p:nvPr/>
        </p:nvSpPr>
        <p:spPr>
          <a:xfrm>
            <a:off x="5998513" y="6057645"/>
            <a:ext cx="452230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800" b="0" i="1" u="none" strike="noStrike" kern="1200" cap="none" spc="0" normalizeH="0" baseline="0" noProof="0" dirty="0">
                <a:ln>
                  <a:noFill/>
                </a:ln>
                <a:solidFill>
                  <a:prstClr val="black"/>
                </a:solidFill>
                <a:effectLst/>
                <a:uLnTx/>
                <a:uFillTx/>
                <a:latin typeface="Aptos" panose="02110004020202020204"/>
                <a:ea typeface="+mn-ea"/>
                <a:cs typeface="+mn-cs"/>
              </a:rPr>
              <a:t>The enforcement calculation is because of the Charlton case - </a:t>
            </a:r>
            <a:r>
              <a:rPr kumimoji="0" lang="fr-BE" sz="1800" b="0" i="0" u="none" strike="noStrike" kern="1200" cap="none" spc="0" normalizeH="0" baseline="0" noProof="0" dirty="0">
                <a:ln>
                  <a:noFill/>
                </a:ln>
                <a:solidFill>
                  <a:prstClr val="black"/>
                </a:solidFill>
                <a:effectLst/>
                <a:uLnTx/>
                <a:uFillTx/>
                <a:latin typeface="Aptos" panose="02110004020202020204"/>
                <a:ea typeface="+mn-ea"/>
                <a:cs typeface="+mn-cs"/>
              </a:rPr>
              <a:t>C-116/92</a:t>
            </a:r>
            <a:endParaRPr kumimoji="0" lang="en-BE"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6903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left)">
                                      <p:cBhvr>
                                        <p:cTn id="24" dur="500"/>
                                        <p:tgtEl>
                                          <p:spTgt spid="5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left)">
                                      <p:cBhvr>
                                        <p:cTn id="32" dur="500"/>
                                        <p:tgtEl>
                                          <p:spTgt spid="56"/>
                                        </p:tgtEl>
                                      </p:cBhvr>
                                    </p:animEffect>
                                  </p:childTnLst>
                                </p:cTn>
                              </p:par>
                              <p:par>
                                <p:cTn id="33" presetID="22" presetClass="entr" presetSubtype="8"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500"/>
                                        <p:tgtEl>
                                          <p:spTgt spid="5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left)">
                                      <p:cBhvr>
                                        <p:cTn id="38" dur="500"/>
                                        <p:tgtEl>
                                          <p:spTgt spid="5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wipe(left)">
                                      <p:cBhvr>
                                        <p:cTn id="43" dur="500"/>
                                        <p:tgtEl>
                                          <p:spTgt spid="5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wipe(left)">
                                      <p:cBhvr>
                                        <p:cTn id="46" dur="500"/>
                                        <p:tgtEl>
                                          <p:spTgt spid="60"/>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ipe(down)">
                                      <p:cBhvr>
                                        <p:cTn id="54" dur="500"/>
                                        <p:tgtEl>
                                          <p:spTgt spid="64"/>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left)">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89"/>
                                        </p:tgtEl>
                                        <p:attrNameLst>
                                          <p:attrName>style.visibility</p:attrName>
                                        </p:attrNameLst>
                                      </p:cBhvr>
                                      <p:to>
                                        <p:strVal val="visible"/>
                                      </p:to>
                                    </p:set>
                                    <p:animEffect transition="in" filter="fade">
                                      <p:cBhvr>
                                        <p:cTn id="69" dur="1000"/>
                                        <p:tgtEl>
                                          <p:spTgt spid="89"/>
                                        </p:tgtEl>
                                      </p:cBhvr>
                                    </p:animEffect>
                                    <p:anim calcmode="lin" valueType="num">
                                      <p:cBhvr>
                                        <p:cTn id="70" dur="1000" fill="hold"/>
                                        <p:tgtEl>
                                          <p:spTgt spid="89"/>
                                        </p:tgtEl>
                                        <p:attrNameLst>
                                          <p:attrName>ppt_x</p:attrName>
                                        </p:attrNameLst>
                                      </p:cBhvr>
                                      <p:tavLst>
                                        <p:tav tm="0">
                                          <p:val>
                                            <p:strVal val="#ppt_x"/>
                                          </p:val>
                                        </p:tav>
                                        <p:tav tm="100000">
                                          <p:val>
                                            <p:strVal val="#ppt_x"/>
                                          </p:val>
                                        </p:tav>
                                      </p:tavLst>
                                    </p:anim>
                                    <p:anim calcmode="lin" valueType="num">
                                      <p:cBhvr>
                                        <p:cTn id="71" dur="1000" fill="hold"/>
                                        <p:tgtEl>
                                          <p:spTgt spid="89"/>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3"/>
                                        </p:tgtEl>
                                        <p:attrNameLst>
                                          <p:attrName>style.visibility</p:attrName>
                                        </p:attrNameLst>
                                      </p:cBhvr>
                                      <p:to>
                                        <p:strVal val="visible"/>
                                      </p:to>
                                    </p:set>
                                    <p:animEffect transition="in" filter="fade">
                                      <p:cBhvr>
                                        <p:cTn id="74" dur="1000"/>
                                        <p:tgtEl>
                                          <p:spTgt spid="93"/>
                                        </p:tgtEl>
                                      </p:cBhvr>
                                    </p:animEffect>
                                    <p:anim calcmode="lin" valueType="num">
                                      <p:cBhvr>
                                        <p:cTn id="75" dur="1000" fill="hold"/>
                                        <p:tgtEl>
                                          <p:spTgt spid="93"/>
                                        </p:tgtEl>
                                        <p:attrNameLst>
                                          <p:attrName>ppt_x</p:attrName>
                                        </p:attrNameLst>
                                      </p:cBhvr>
                                      <p:tavLst>
                                        <p:tav tm="0">
                                          <p:val>
                                            <p:strVal val="#ppt_x"/>
                                          </p:val>
                                        </p:tav>
                                        <p:tav tm="100000">
                                          <p:val>
                                            <p:strVal val="#ppt_x"/>
                                          </p:val>
                                        </p:tav>
                                      </p:tavLst>
                                    </p:anim>
                                    <p:anim calcmode="lin" valueType="num">
                                      <p:cBhvr>
                                        <p:cTn id="76" dur="1000" fill="hold"/>
                                        <p:tgtEl>
                                          <p:spTgt spid="93"/>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27"/>
                                        </p:tgtEl>
                                        <p:attrNameLst>
                                          <p:attrName>style.visibility</p:attrName>
                                        </p:attrNameLst>
                                      </p:cBhvr>
                                      <p:to>
                                        <p:strVal val="visible"/>
                                      </p:to>
                                    </p:set>
                                    <p:animEffect transition="in" filter="fade">
                                      <p:cBhvr>
                                        <p:cTn id="79" dur="1000"/>
                                        <p:tgtEl>
                                          <p:spTgt spid="127"/>
                                        </p:tgtEl>
                                      </p:cBhvr>
                                    </p:animEffect>
                                    <p:anim calcmode="lin" valueType="num">
                                      <p:cBhvr>
                                        <p:cTn id="80" dur="1000" fill="hold"/>
                                        <p:tgtEl>
                                          <p:spTgt spid="127"/>
                                        </p:tgtEl>
                                        <p:attrNameLst>
                                          <p:attrName>ppt_x</p:attrName>
                                        </p:attrNameLst>
                                      </p:cBhvr>
                                      <p:tavLst>
                                        <p:tav tm="0">
                                          <p:val>
                                            <p:strVal val="#ppt_x"/>
                                          </p:val>
                                        </p:tav>
                                        <p:tav tm="100000">
                                          <p:val>
                                            <p:strVal val="#ppt_x"/>
                                          </p:val>
                                        </p:tav>
                                      </p:tavLst>
                                    </p:anim>
                                    <p:anim calcmode="lin" valueType="num">
                                      <p:cBhvr>
                                        <p:cTn id="81"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4" grpId="0"/>
      <p:bldP spid="55" grpId="0"/>
      <p:bldP spid="56" grpId="0" animBg="1"/>
      <p:bldP spid="57" grpId="0"/>
      <p:bldP spid="60" grpId="0"/>
      <p:bldP spid="63" grpId="0" animBg="1"/>
      <p:bldP spid="127" grpId="0"/>
      <p:bldP spid="6" grpId="0"/>
      <p:bldP spid="7"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0AD35-76A6-C198-531D-6829CECD2B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4D51E2B-3476-498F-B9D9-0DCBAA5EEB93}"/>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0418237D-D42D-E102-93E8-DF483327F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0258" y="317901"/>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82772941-1895-CF16-548B-92E629AF33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4489" y="178860"/>
            <a:ext cx="1017511" cy="852977"/>
          </a:xfrm>
          <a:prstGeom prst="rect">
            <a:avLst/>
          </a:prstGeom>
        </p:spPr>
      </p:pic>
      <p:grpSp>
        <p:nvGrpSpPr>
          <p:cNvPr id="101" name="Grupa 100">
            <a:extLst>
              <a:ext uri="{FF2B5EF4-FFF2-40B4-BE49-F238E27FC236}">
                <a16:creationId xmlns:a16="http://schemas.microsoft.com/office/drawing/2014/main" id="{1E41C29F-37B4-7680-05D0-6D97C6CF1BCB}"/>
              </a:ext>
            </a:extLst>
          </p:cNvPr>
          <p:cNvGrpSpPr/>
          <p:nvPr/>
        </p:nvGrpSpPr>
        <p:grpSpPr>
          <a:xfrm>
            <a:off x="11062268" y="3128570"/>
            <a:ext cx="694593" cy="282575"/>
            <a:chOff x="5638800" y="6512056"/>
            <a:chExt cx="569711" cy="282575"/>
          </a:xfrm>
          <a:solidFill>
            <a:srgbClr val="7030A0"/>
          </a:solidFill>
          <a:effectLst>
            <a:outerShdw blurRad="63500" sx="102000" sy="102000" algn="ctr" rotWithShape="0">
              <a:prstClr val="black">
                <a:alpha val="40000"/>
              </a:prstClr>
            </a:outerShdw>
          </a:effectLst>
        </p:grpSpPr>
        <p:pic>
          <p:nvPicPr>
            <p:cNvPr id="102" name="Grafika 101" descr="Mężczyzna">
              <a:extLst>
                <a:ext uri="{FF2B5EF4-FFF2-40B4-BE49-F238E27FC236}">
                  <a16:creationId xmlns:a16="http://schemas.microsoft.com/office/drawing/2014/main" id="{7630C2CC-C48C-CF89-8F07-E7CB42F830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800" y="6512056"/>
              <a:ext cx="282575" cy="282575"/>
            </a:xfrm>
            <a:prstGeom prst="rect">
              <a:avLst/>
            </a:prstGeom>
          </p:spPr>
        </p:pic>
        <p:pic>
          <p:nvPicPr>
            <p:cNvPr id="103" name="Grafika 102" descr="Mężczyzna">
              <a:extLst>
                <a:ext uri="{FF2B5EF4-FFF2-40B4-BE49-F238E27FC236}">
                  <a16:creationId xmlns:a16="http://schemas.microsoft.com/office/drawing/2014/main" id="{F9EC936E-B350-C483-77ED-F8259A2AD9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2368" y="6512056"/>
              <a:ext cx="282575" cy="282575"/>
            </a:xfrm>
            <a:prstGeom prst="rect">
              <a:avLst/>
            </a:prstGeom>
          </p:spPr>
        </p:pic>
        <p:pic>
          <p:nvPicPr>
            <p:cNvPr id="104" name="Grafika 103" descr="Mężczyzna">
              <a:extLst>
                <a:ext uri="{FF2B5EF4-FFF2-40B4-BE49-F238E27FC236}">
                  <a16:creationId xmlns:a16="http://schemas.microsoft.com/office/drawing/2014/main" id="{D9936C4F-F685-E50F-DED0-170F7AF67E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25936" y="6512056"/>
              <a:ext cx="282575" cy="282575"/>
            </a:xfrm>
            <a:prstGeom prst="rect">
              <a:avLst/>
            </a:prstGeom>
          </p:spPr>
        </p:pic>
      </p:grpSp>
      <p:cxnSp>
        <p:nvCxnSpPr>
          <p:cNvPr id="111" name="Łącznik prosty 110">
            <a:extLst>
              <a:ext uri="{FF2B5EF4-FFF2-40B4-BE49-F238E27FC236}">
                <a16:creationId xmlns:a16="http://schemas.microsoft.com/office/drawing/2014/main" id="{E86524D5-F858-463C-6FC3-4B0F17D5B378}"/>
              </a:ext>
            </a:extLst>
          </p:cNvPr>
          <p:cNvCxnSpPr>
            <a:cxnSpLocks/>
          </p:cNvCxnSpPr>
          <p:nvPr/>
        </p:nvCxnSpPr>
        <p:spPr>
          <a:xfrm flipV="1">
            <a:off x="171452" y="4173188"/>
            <a:ext cx="8623570" cy="36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Prostokąt 111">
            <a:extLst>
              <a:ext uri="{FF2B5EF4-FFF2-40B4-BE49-F238E27FC236}">
                <a16:creationId xmlns:a16="http://schemas.microsoft.com/office/drawing/2014/main" id="{DE6892E7-2868-B5B1-2F64-FC8CCA7A5B08}"/>
              </a:ext>
            </a:extLst>
          </p:cNvPr>
          <p:cNvSpPr/>
          <p:nvPr/>
        </p:nvSpPr>
        <p:spPr>
          <a:xfrm>
            <a:off x="171452" y="3095067"/>
            <a:ext cx="1188508" cy="10825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3" name="Picture 2" descr="Driving Tachograph Symbol">
            <a:extLst>
              <a:ext uri="{FF2B5EF4-FFF2-40B4-BE49-F238E27FC236}">
                <a16:creationId xmlns:a16="http://schemas.microsoft.com/office/drawing/2014/main" id="{5B1830A6-71DF-2874-A500-B50A458F31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165" y="3174677"/>
            <a:ext cx="965882" cy="96588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8" descr="Break Tachograph Symbol">
            <a:extLst>
              <a:ext uri="{FF2B5EF4-FFF2-40B4-BE49-F238E27FC236}">
                <a16:creationId xmlns:a16="http://schemas.microsoft.com/office/drawing/2014/main" id="{C39131B8-5393-5AED-BDA2-EC0542FA09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8243" y="3128569"/>
            <a:ext cx="712610" cy="1000592"/>
          </a:xfrm>
          <a:prstGeom prst="rect">
            <a:avLst/>
          </a:prstGeom>
          <a:noFill/>
          <a:extLst>
            <a:ext uri="{909E8E84-426E-40DD-AFC4-6F175D3DCCD1}">
              <a14:hiddenFill xmlns:a14="http://schemas.microsoft.com/office/drawing/2010/main">
                <a:solidFill>
                  <a:srgbClr val="FFFFFF"/>
                </a:solidFill>
              </a14:hiddenFill>
            </a:ext>
          </a:extLst>
        </p:spPr>
      </p:pic>
      <p:sp>
        <p:nvSpPr>
          <p:cNvPr id="115" name="pole tekstowe 114">
            <a:extLst>
              <a:ext uri="{FF2B5EF4-FFF2-40B4-BE49-F238E27FC236}">
                <a16:creationId xmlns:a16="http://schemas.microsoft.com/office/drawing/2014/main" id="{34963B08-B7D2-D457-8B95-A97E16CA6EBC}"/>
              </a:ext>
            </a:extLst>
          </p:cNvPr>
          <p:cNvSpPr txBox="1"/>
          <p:nvPr/>
        </p:nvSpPr>
        <p:spPr>
          <a:xfrm>
            <a:off x="550980" y="2778148"/>
            <a:ext cx="7128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1h</a:t>
            </a:r>
          </a:p>
        </p:txBody>
      </p:sp>
      <p:sp>
        <p:nvSpPr>
          <p:cNvPr id="117" name="Prostokąt 116">
            <a:extLst>
              <a:ext uri="{FF2B5EF4-FFF2-40B4-BE49-F238E27FC236}">
                <a16:creationId xmlns:a16="http://schemas.microsoft.com/office/drawing/2014/main" id="{12C7E5F5-8345-CF5E-2919-6B9F2C7436A2}"/>
              </a:ext>
            </a:extLst>
          </p:cNvPr>
          <p:cNvSpPr/>
          <p:nvPr/>
        </p:nvSpPr>
        <p:spPr>
          <a:xfrm>
            <a:off x="2445686" y="3102816"/>
            <a:ext cx="3043443" cy="10711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8" name="pole tekstowe 117">
            <a:extLst>
              <a:ext uri="{FF2B5EF4-FFF2-40B4-BE49-F238E27FC236}">
                <a16:creationId xmlns:a16="http://schemas.microsoft.com/office/drawing/2014/main" id="{2666BF67-76FC-A725-9B02-14E0F2F0D584}"/>
              </a:ext>
            </a:extLst>
          </p:cNvPr>
          <p:cNvSpPr txBox="1"/>
          <p:nvPr/>
        </p:nvSpPr>
        <p:spPr>
          <a:xfrm>
            <a:off x="3666244" y="2746361"/>
            <a:ext cx="11002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3,5h</a:t>
            </a:r>
          </a:p>
        </p:txBody>
      </p:sp>
      <p:pic>
        <p:nvPicPr>
          <p:cNvPr id="119" name="Picture 2" descr="Driving Tachograph Symbol">
            <a:extLst>
              <a:ext uri="{FF2B5EF4-FFF2-40B4-BE49-F238E27FC236}">
                <a16:creationId xmlns:a16="http://schemas.microsoft.com/office/drawing/2014/main" id="{17A43B37-2E95-90B1-BDA6-4EBA21A9B7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492" y="3128569"/>
            <a:ext cx="965882" cy="965882"/>
          </a:xfrm>
          <a:prstGeom prst="rect">
            <a:avLst/>
          </a:prstGeom>
          <a:noFill/>
          <a:extLst>
            <a:ext uri="{909E8E84-426E-40DD-AFC4-6F175D3DCCD1}">
              <a14:hiddenFill xmlns:a14="http://schemas.microsoft.com/office/drawing/2010/main">
                <a:solidFill>
                  <a:srgbClr val="FFFFFF"/>
                </a:solidFill>
              </a14:hiddenFill>
            </a:ext>
          </a:extLst>
        </p:spPr>
      </p:pic>
      <p:sp>
        <p:nvSpPr>
          <p:cNvPr id="122" name="Prostokąt 121">
            <a:extLst>
              <a:ext uri="{FF2B5EF4-FFF2-40B4-BE49-F238E27FC236}">
                <a16:creationId xmlns:a16="http://schemas.microsoft.com/office/drawing/2014/main" id="{E952DD44-0850-69EA-FF79-5731A79B7E80}"/>
              </a:ext>
            </a:extLst>
          </p:cNvPr>
          <p:cNvSpPr/>
          <p:nvPr/>
        </p:nvSpPr>
        <p:spPr>
          <a:xfrm>
            <a:off x="6763375" y="3095066"/>
            <a:ext cx="2026305" cy="1078121"/>
          </a:xfrm>
          <a:prstGeom prst="rect">
            <a:avLst/>
          </a:prstGeom>
          <a:gradFill flip="none" rotWithShape="1">
            <a:gsLst>
              <a:gs pos="100000">
                <a:schemeClr val="bg1"/>
              </a:gs>
              <a:gs pos="0">
                <a:srgbClr val="FF000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3" name="Picture 2" descr="Driving Tachograph Symbol">
            <a:extLst>
              <a:ext uri="{FF2B5EF4-FFF2-40B4-BE49-F238E27FC236}">
                <a16:creationId xmlns:a16="http://schemas.microsoft.com/office/drawing/2014/main" id="{9CFBC285-1F9A-073E-D39F-EC8B7AF0EC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578" y="3135014"/>
            <a:ext cx="965882" cy="965882"/>
          </a:xfrm>
          <a:prstGeom prst="rect">
            <a:avLst/>
          </a:prstGeom>
          <a:noFill/>
          <a:extLst>
            <a:ext uri="{909E8E84-426E-40DD-AFC4-6F175D3DCCD1}">
              <a14:hiddenFill xmlns:a14="http://schemas.microsoft.com/office/drawing/2010/main">
                <a:solidFill>
                  <a:srgbClr val="FFFFFF"/>
                </a:solidFill>
              </a14:hiddenFill>
            </a:ext>
          </a:extLst>
        </p:spPr>
      </p:pic>
      <p:sp>
        <p:nvSpPr>
          <p:cNvPr id="128" name="pole tekstowe 127">
            <a:extLst>
              <a:ext uri="{FF2B5EF4-FFF2-40B4-BE49-F238E27FC236}">
                <a16:creationId xmlns:a16="http://schemas.microsoft.com/office/drawing/2014/main" id="{24B93D5E-3F09-9AB0-A8FF-8CBAA5CD7AAC}"/>
              </a:ext>
            </a:extLst>
          </p:cNvPr>
          <p:cNvSpPr txBox="1"/>
          <p:nvPr/>
        </p:nvSpPr>
        <p:spPr>
          <a:xfrm>
            <a:off x="9482889" y="3095066"/>
            <a:ext cx="182721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Allowed </a:t>
            </a: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only </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occasional passenger transport.</a:t>
            </a:r>
          </a:p>
        </p:txBody>
      </p:sp>
      <p:pic>
        <p:nvPicPr>
          <p:cNvPr id="130" name="Picture 8" descr="Break Tachograph Symbol">
            <a:extLst>
              <a:ext uri="{FF2B5EF4-FFF2-40B4-BE49-F238E27FC236}">
                <a16:creationId xmlns:a16="http://schemas.microsoft.com/office/drawing/2014/main" id="{247D4548-38CB-D42C-2293-86149C25C9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9947" y="3138300"/>
            <a:ext cx="712610" cy="1000592"/>
          </a:xfrm>
          <a:prstGeom prst="rect">
            <a:avLst/>
          </a:prstGeom>
          <a:noFill/>
          <a:extLst>
            <a:ext uri="{909E8E84-426E-40DD-AFC4-6F175D3DCCD1}">
              <a14:hiddenFill xmlns:a14="http://schemas.microsoft.com/office/drawing/2010/main">
                <a:solidFill>
                  <a:srgbClr val="FFFFFF"/>
                </a:solidFill>
              </a14:hiddenFill>
            </a:ext>
          </a:extLst>
        </p:spPr>
      </p:pic>
      <p:pic>
        <p:nvPicPr>
          <p:cNvPr id="131" name="Obraz 130">
            <a:extLst>
              <a:ext uri="{FF2B5EF4-FFF2-40B4-BE49-F238E27FC236}">
                <a16:creationId xmlns:a16="http://schemas.microsoft.com/office/drawing/2014/main" id="{EDD8E141-FC08-FF60-11F3-03061D9F68D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706145">
            <a:off x="11082227" y="3620532"/>
            <a:ext cx="629466" cy="932145"/>
          </a:xfrm>
          <a:prstGeom prst="rect">
            <a:avLst/>
          </a:prstGeom>
        </p:spPr>
      </p:pic>
      <p:sp>
        <p:nvSpPr>
          <p:cNvPr id="16" name="pole tekstowe 15">
            <a:extLst>
              <a:ext uri="{FF2B5EF4-FFF2-40B4-BE49-F238E27FC236}">
                <a16:creationId xmlns:a16="http://schemas.microsoft.com/office/drawing/2014/main" id="{0A04DC8B-8AAF-0ED4-41CF-105A4D4E01C0}"/>
              </a:ext>
            </a:extLst>
          </p:cNvPr>
          <p:cNvSpPr txBox="1"/>
          <p:nvPr/>
        </p:nvSpPr>
        <p:spPr>
          <a:xfrm>
            <a:off x="1232882" y="4182991"/>
            <a:ext cx="121280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1</a:t>
            </a:r>
            <a:r>
              <a:rPr kumimoji="0" lang="en-GB" sz="1100" b="1" i="1" u="none" strike="noStrike" kern="1200" cap="none" spc="0" normalizeH="0" baseline="30000" noProof="0">
                <a:ln>
                  <a:noFill/>
                </a:ln>
                <a:solidFill>
                  <a:prstClr val="black"/>
                </a:solidFill>
                <a:effectLst/>
                <a:uLnTx/>
                <a:uFillTx/>
                <a:latin typeface="Aptos" panose="02110004020202020204"/>
                <a:ea typeface="+mn-ea"/>
                <a:cs typeface="+mn-cs"/>
              </a:rPr>
              <a:t>st</a:t>
            </a: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 break of at least </a:t>
            </a:r>
            <a:r>
              <a:rPr kumimoji="0" lang="en-GB" sz="1400" b="1" i="1" u="none" strike="noStrike" kern="1200" cap="none" spc="0" normalizeH="0" baseline="0" noProof="0">
                <a:ln>
                  <a:noFill/>
                </a:ln>
                <a:solidFill>
                  <a:srgbClr val="FF0000"/>
                </a:solidFill>
                <a:effectLst/>
                <a:uLnTx/>
                <a:uFillTx/>
                <a:latin typeface="Aptos" panose="02110004020202020204"/>
                <a:ea typeface="+mn-ea"/>
                <a:cs typeface="+mn-cs"/>
              </a:rPr>
              <a:t>15</a:t>
            </a: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 minutes</a:t>
            </a:r>
            <a:endParaRPr kumimoji="0" lang="pl-PL" sz="1100" b="1" i="1"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pole tekstowe 16">
            <a:extLst>
              <a:ext uri="{FF2B5EF4-FFF2-40B4-BE49-F238E27FC236}">
                <a16:creationId xmlns:a16="http://schemas.microsoft.com/office/drawing/2014/main" id="{8E01F9B1-3FBC-6C8F-C8B3-7DCC49DC3178}"/>
              </a:ext>
            </a:extLst>
          </p:cNvPr>
          <p:cNvSpPr txBox="1"/>
          <p:nvPr/>
        </p:nvSpPr>
        <p:spPr>
          <a:xfrm>
            <a:off x="5472750" y="4210652"/>
            <a:ext cx="130700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2</a:t>
            </a:r>
            <a:r>
              <a:rPr kumimoji="0" lang="en-GB" sz="1100" b="1" i="1" u="none" strike="noStrike" kern="1200" cap="none" spc="0" normalizeH="0" baseline="30000" noProof="0">
                <a:ln>
                  <a:noFill/>
                </a:ln>
                <a:solidFill>
                  <a:prstClr val="black"/>
                </a:solidFill>
                <a:effectLst/>
                <a:uLnTx/>
                <a:uFillTx/>
                <a:latin typeface="Aptos" panose="02110004020202020204"/>
                <a:ea typeface="+mn-ea"/>
                <a:cs typeface="+mn-cs"/>
              </a:rPr>
              <a:t>nd</a:t>
            </a: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 break of at least </a:t>
            </a:r>
            <a:r>
              <a:rPr kumimoji="0" lang="en-GB" sz="1400" b="1" i="1" u="none" strike="noStrike" kern="1200" cap="none" spc="0" normalizeH="0" baseline="0" noProof="0">
                <a:ln>
                  <a:noFill/>
                </a:ln>
                <a:solidFill>
                  <a:srgbClr val="FF0000"/>
                </a:solidFill>
                <a:effectLst/>
                <a:uLnTx/>
                <a:uFillTx/>
                <a:latin typeface="Aptos" panose="02110004020202020204"/>
                <a:ea typeface="+mn-ea"/>
                <a:cs typeface="+mn-cs"/>
              </a:rPr>
              <a:t>15</a:t>
            </a:r>
            <a:r>
              <a:rPr kumimoji="0" lang="en-GB" sz="1100" b="1" i="1" u="none" strike="noStrike" kern="1200" cap="none" spc="0" normalizeH="0" baseline="0" noProof="0">
                <a:ln>
                  <a:noFill/>
                </a:ln>
                <a:solidFill>
                  <a:prstClr val="black"/>
                </a:solidFill>
                <a:effectLst/>
                <a:uLnTx/>
                <a:uFillTx/>
                <a:latin typeface="Aptos" panose="02110004020202020204"/>
                <a:ea typeface="+mn-ea"/>
                <a:cs typeface="+mn-cs"/>
              </a:rPr>
              <a:t> minutes</a:t>
            </a:r>
            <a:endParaRPr kumimoji="0" lang="pl-PL" sz="1100" b="1" i="1"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pole tekstowe 17">
            <a:extLst>
              <a:ext uri="{FF2B5EF4-FFF2-40B4-BE49-F238E27FC236}">
                <a16:creationId xmlns:a16="http://schemas.microsoft.com/office/drawing/2014/main" id="{D9C71501-7DEF-313B-4ABD-F1CB46382C79}"/>
              </a:ext>
            </a:extLst>
          </p:cNvPr>
          <p:cNvSpPr txBox="1"/>
          <p:nvPr/>
        </p:nvSpPr>
        <p:spPr>
          <a:xfrm>
            <a:off x="1525176" y="2811804"/>
            <a:ext cx="10128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25 </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min</a:t>
            </a:r>
          </a:p>
        </p:txBody>
      </p:sp>
      <p:sp>
        <p:nvSpPr>
          <p:cNvPr id="19" name="pole tekstowe 18">
            <a:extLst>
              <a:ext uri="{FF2B5EF4-FFF2-40B4-BE49-F238E27FC236}">
                <a16:creationId xmlns:a16="http://schemas.microsoft.com/office/drawing/2014/main" id="{281FC91B-BC59-AC43-0A61-334AFC764AF9}"/>
              </a:ext>
            </a:extLst>
          </p:cNvPr>
          <p:cNvSpPr txBox="1"/>
          <p:nvPr/>
        </p:nvSpPr>
        <p:spPr>
          <a:xfrm>
            <a:off x="5734180" y="2781811"/>
            <a:ext cx="10236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20</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 min</a:t>
            </a:r>
          </a:p>
        </p:txBody>
      </p:sp>
      <p:sp>
        <p:nvSpPr>
          <p:cNvPr id="9" name="TextBox 8">
            <a:extLst>
              <a:ext uri="{FF2B5EF4-FFF2-40B4-BE49-F238E27FC236}">
                <a16:creationId xmlns:a16="http://schemas.microsoft.com/office/drawing/2014/main" id="{DEFA80F5-38A1-CB3E-15EC-1B48795F81AF}"/>
              </a:ext>
            </a:extLst>
          </p:cNvPr>
          <p:cNvSpPr txBox="1"/>
          <p:nvPr/>
        </p:nvSpPr>
        <p:spPr>
          <a:xfrm>
            <a:off x="171452" y="200840"/>
            <a:ext cx="8240539"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Derogation for occasional passenger transport -  a</a:t>
            </a:r>
            <a:r>
              <a:rPr kumimoji="0" lang="en-GB" sz="25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dditional</a:t>
            </a:r>
            <a:r>
              <a:rPr kumimoji="0" lang="en-GB"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o</a:t>
            </a:r>
            <a:r>
              <a:rPr kumimoji="0" lang="en-GB" sz="25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ption</a:t>
            </a:r>
            <a:r>
              <a:rPr kumimoji="0" lang="en-GB"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for splitting the 45-minute break  </a:t>
            </a:r>
            <a:endParaRPr kumimoji="0" lang="en-US"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 name="Grupa 7">
            <a:extLst>
              <a:ext uri="{FF2B5EF4-FFF2-40B4-BE49-F238E27FC236}">
                <a16:creationId xmlns:a16="http://schemas.microsoft.com/office/drawing/2014/main" id="{BB1DA32D-75F4-8316-C3B3-02AC45605896}"/>
              </a:ext>
            </a:extLst>
          </p:cNvPr>
          <p:cNvGrpSpPr/>
          <p:nvPr/>
        </p:nvGrpSpPr>
        <p:grpSpPr>
          <a:xfrm>
            <a:off x="539646" y="4176004"/>
            <a:ext cx="10694880" cy="1218834"/>
            <a:chOff x="2677795" y="4138630"/>
            <a:chExt cx="9052856" cy="1959711"/>
          </a:xfrm>
        </p:grpSpPr>
        <p:sp>
          <p:nvSpPr>
            <p:cNvPr id="10" name="TextBox 9">
              <a:extLst>
                <a:ext uri="{FF2B5EF4-FFF2-40B4-BE49-F238E27FC236}">
                  <a16:creationId xmlns:a16="http://schemas.microsoft.com/office/drawing/2014/main" id="{3510CB47-E0A0-50E3-3CD7-5FCB9A0505B9}"/>
                </a:ext>
              </a:extLst>
            </p:cNvPr>
            <p:cNvSpPr txBox="1"/>
            <p:nvPr/>
          </p:nvSpPr>
          <p:spPr>
            <a:xfrm>
              <a:off x="2677795" y="5432889"/>
              <a:ext cx="9052856" cy="5938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occasional passenger transport</a:t>
              </a:r>
              <a:r>
                <a:rPr kumimoji="0" lang="pl-PL"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next calculation starts after the </a:t>
              </a:r>
              <a:r>
                <a:rPr kumimoji="0" lang="en-B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nd</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break of 20 min</a:t>
              </a:r>
              <a:endParaRPr kumimoji="0" lang="en-I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1" name="Straight Arrow Connector 10">
              <a:extLst>
                <a:ext uri="{FF2B5EF4-FFF2-40B4-BE49-F238E27FC236}">
                  <a16:creationId xmlns:a16="http://schemas.microsoft.com/office/drawing/2014/main" id="{E101ED94-EFC6-0A4B-B937-FC832F4551E1}"/>
                </a:ext>
              </a:extLst>
            </p:cNvPr>
            <p:cNvCxnSpPr>
              <a:cxnSpLocks/>
            </p:cNvCxnSpPr>
            <p:nvPr/>
          </p:nvCxnSpPr>
          <p:spPr>
            <a:xfrm flipV="1">
              <a:off x="7951294" y="4138630"/>
              <a:ext cx="0" cy="1198997"/>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sp>
          <p:nvSpPr>
            <p:cNvPr id="12" name="Prostokąt: zaokrąglone rogi 11">
              <a:extLst>
                <a:ext uri="{FF2B5EF4-FFF2-40B4-BE49-F238E27FC236}">
                  <a16:creationId xmlns:a16="http://schemas.microsoft.com/office/drawing/2014/main" id="{8B9AA5EF-A263-5711-6C78-69AAE269108B}"/>
                </a:ext>
              </a:extLst>
            </p:cNvPr>
            <p:cNvSpPr/>
            <p:nvPr/>
          </p:nvSpPr>
          <p:spPr>
            <a:xfrm>
              <a:off x="3246232" y="5338241"/>
              <a:ext cx="7915982" cy="760100"/>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70470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left)">
                                      <p:cBhvr>
                                        <p:cTn id="7" dur="500"/>
                                        <p:tgtEl>
                                          <p:spTgt spid="115"/>
                                        </p:tgtEl>
                                      </p:cBhvr>
                                    </p:animEffect>
                                  </p:childTnLst>
                                </p:cTn>
                              </p:par>
                              <p:par>
                                <p:cTn id="8" presetID="22" presetClass="entr" presetSubtype="8" fill="hold"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wipe(left)">
                                      <p:cBhvr>
                                        <p:cTn id="10" dur="500"/>
                                        <p:tgtEl>
                                          <p:spTgt spid="1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wipe(left)">
                                      <p:cBhvr>
                                        <p:cTn id="13" dur="500"/>
                                        <p:tgtEl>
                                          <p:spTgt spid="112"/>
                                        </p:tgtEl>
                                      </p:cBhvr>
                                    </p:animEffect>
                                  </p:childTnLst>
                                </p:cTn>
                              </p:par>
                              <p:par>
                                <p:cTn id="14" presetID="22" presetClass="entr" presetSubtype="8" fill="hold" nodeType="with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left)">
                                      <p:cBhvr>
                                        <p:cTn id="16" dur="500"/>
                                        <p:tgtEl>
                                          <p:spTgt spid="1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left)">
                                      <p:cBhvr>
                                        <p:cTn id="21" dur="500"/>
                                        <p:tgtEl>
                                          <p:spTgt spid="1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wipe(left)">
                                      <p:cBhvr>
                                        <p:cTn id="32" dur="500"/>
                                        <p:tgtEl>
                                          <p:spTgt spid="117"/>
                                        </p:tgtEl>
                                      </p:cBhvr>
                                    </p:animEffect>
                                  </p:childTnLst>
                                </p:cTn>
                              </p:par>
                              <p:par>
                                <p:cTn id="33" presetID="22" presetClass="entr" presetSubtype="8" fill="hold" nodeType="withEffect">
                                  <p:stCondLst>
                                    <p:cond delay="0"/>
                                  </p:stCondLst>
                                  <p:childTnLst>
                                    <p:set>
                                      <p:cBhvr>
                                        <p:cTn id="34" dur="1" fill="hold">
                                          <p:stCondLst>
                                            <p:cond delay="0"/>
                                          </p:stCondLst>
                                        </p:cTn>
                                        <p:tgtEl>
                                          <p:spTgt spid="119"/>
                                        </p:tgtEl>
                                        <p:attrNameLst>
                                          <p:attrName>style.visibility</p:attrName>
                                        </p:attrNameLst>
                                      </p:cBhvr>
                                      <p:to>
                                        <p:strVal val="visible"/>
                                      </p:to>
                                    </p:set>
                                    <p:animEffect transition="in" filter="wipe(left)">
                                      <p:cBhvr>
                                        <p:cTn id="35" dur="500"/>
                                        <p:tgtEl>
                                          <p:spTgt spid="11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18"/>
                                        </p:tgtEl>
                                        <p:attrNameLst>
                                          <p:attrName>style.visibility</p:attrName>
                                        </p:attrNameLst>
                                      </p:cBhvr>
                                      <p:to>
                                        <p:strVal val="visible"/>
                                      </p:to>
                                    </p:set>
                                    <p:animEffect transition="in" filter="wipe(left)">
                                      <p:cBhvr>
                                        <p:cTn id="38" dur="500"/>
                                        <p:tgtEl>
                                          <p:spTgt spid="1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par>
                                <p:cTn id="47" presetID="22" presetClass="entr" presetSubtype="8" fill="hold" nodeType="withEffect">
                                  <p:stCondLst>
                                    <p:cond delay="0"/>
                                  </p:stCondLst>
                                  <p:childTnLst>
                                    <p:set>
                                      <p:cBhvr>
                                        <p:cTn id="48" dur="1" fill="hold">
                                          <p:stCondLst>
                                            <p:cond delay="0"/>
                                          </p:stCondLst>
                                        </p:cTn>
                                        <p:tgtEl>
                                          <p:spTgt spid="130"/>
                                        </p:tgtEl>
                                        <p:attrNameLst>
                                          <p:attrName>style.visibility</p:attrName>
                                        </p:attrNameLst>
                                      </p:cBhvr>
                                      <p:to>
                                        <p:strVal val="visible"/>
                                      </p:to>
                                    </p:set>
                                    <p:animEffect transition="in" filter="wipe(left)">
                                      <p:cBhvr>
                                        <p:cTn id="49" dur="500"/>
                                        <p:tgtEl>
                                          <p:spTgt spid="13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2"/>
                                        </p:tgtEl>
                                        <p:attrNameLst>
                                          <p:attrName>style.visibility</p:attrName>
                                        </p:attrNameLst>
                                      </p:cBhvr>
                                      <p:to>
                                        <p:strVal val="visible"/>
                                      </p:to>
                                    </p:set>
                                    <p:animEffect transition="in" filter="wipe(left)">
                                      <p:cBhvr>
                                        <p:cTn id="54" dur="500"/>
                                        <p:tgtEl>
                                          <p:spTgt spid="122"/>
                                        </p:tgtEl>
                                      </p:cBhvr>
                                    </p:animEffect>
                                  </p:childTnLst>
                                </p:cTn>
                              </p:par>
                              <p:par>
                                <p:cTn id="55" presetID="22" presetClass="entr" presetSubtype="8" fill="hold" nodeType="withEffect">
                                  <p:stCondLst>
                                    <p:cond delay="0"/>
                                  </p:stCondLst>
                                  <p:childTnLst>
                                    <p:set>
                                      <p:cBhvr>
                                        <p:cTn id="56" dur="1" fill="hold">
                                          <p:stCondLst>
                                            <p:cond delay="0"/>
                                          </p:stCondLst>
                                        </p:cTn>
                                        <p:tgtEl>
                                          <p:spTgt spid="123"/>
                                        </p:tgtEl>
                                        <p:attrNameLst>
                                          <p:attrName>style.visibility</p:attrName>
                                        </p:attrNameLst>
                                      </p:cBhvr>
                                      <p:to>
                                        <p:strVal val="visible"/>
                                      </p:to>
                                    </p:set>
                                    <p:animEffect transition="in" filter="wipe(left)">
                                      <p:cBhvr>
                                        <p:cTn id="57" dur="500"/>
                                        <p:tgtEl>
                                          <p:spTgt spid="12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01"/>
                                        </p:tgtEl>
                                        <p:attrNameLst>
                                          <p:attrName>style.visibility</p:attrName>
                                        </p:attrNameLst>
                                      </p:cBhvr>
                                      <p:to>
                                        <p:strVal val="visible"/>
                                      </p:to>
                                    </p:set>
                                    <p:animEffect transition="in" filter="fade">
                                      <p:cBhvr>
                                        <p:cTn id="69" dur="1000"/>
                                        <p:tgtEl>
                                          <p:spTgt spid="101"/>
                                        </p:tgtEl>
                                      </p:cBhvr>
                                    </p:animEffect>
                                    <p:anim calcmode="lin" valueType="num">
                                      <p:cBhvr>
                                        <p:cTn id="70" dur="1000" fill="hold"/>
                                        <p:tgtEl>
                                          <p:spTgt spid="101"/>
                                        </p:tgtEl>
                                        <p:attrNameLst>
                                          <p:attrName>ppt_x</p:attrName>
                                        </p:attrNameLst>
                                      </p:cBhvr>
                                      <p:tavLst>
                                        <p:tav tm="0">
                                          <p:val>
                                            <p:strVal val="#ppt_x"/>
                                          </p:val>
                                        </p:tav>
                                        <p:tav tm="100000">
                                          <p:val>
                                            <p:strVal val="#ppt_x"/>
                                          </p:val>
                                        </p:tav>
                                      </p:tavLst>
                                    </p:anim>
                                    <p:anim calcmode="lin" valueType="num">
                                      <p:cBhvr>
                                        <p:cTn id="71" dur="1000" fill="hold"/>
                                        <p:tgtEl>
                                          <p:spTgt spid="101"/>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28"/>
                                        </p:tgtEl>
                                        <p:attrNameLst>
                                          <p:attrName>style.visibility</p:attrName>
                                        </p:attrNameLst>
                                      </p:cBhvr>
                                      <p:to>
                                        <p:strVal val="visible"/>
                                      </p:to>
                                    </p:set>
                                    <p:animEffect transition="in" filter="fade">
                                      <p:cBhvr>
                                        <p:cTn id="74" dur="1000"/>
                                        <p:tgtEl>
                                          <p:spTgt spid="128"/>
                                        </p:tgtEl>
                                      </p:cBhvr>
                                    </p:animEffect>
                                    <p:anim calcmode="lin" valueType="num">
                                      <p:cBhvr>
                                        <p:cTn id="75" dur="1000" fill="hold"/>
                                        <p:tgtEl>
                                          <p:spTgt spid="128"/>
                                        </p:tgtEl>
                                        <p:attrNameLst>
                                          <p:attrName>ppt_x</p:attrName>
                                        </p:attrNameLst>
                                      </p:cBhvr>
                                      <p:tavLst>
                                        <p:tav tm="0">
                                          <p:val>
                                            <p:strVal val="#ppt_x"/>
                                          </p:val>
                                        </p:tav>
                                        <p:tav tm="100000">
                                          <p:val>
                                            <p:strVal val="#ppt_x"/>
                                          </p:val>
                                        </p:tav>
                                      </p:tavLst>
                                    </p:anim>
                                    <p:anim calcmode="lin" valueType="num">
                                      <p:cBhvr>
                                        <p:cTn id="76" dur="1000" fill="hold"/>
                                        <p:tgtEl>
                                          <p:spTgt spid="12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1000"/>
                                        <p:tgtEl>
                                          <p:spTgt spid="131"/>
                                        </p:tgtEl>
                                      </p:cBhvr>
                                    </p:animEffect>
                                    <p:anim calcmode="lin" valueType="num">
                                      <p:cBhvr>
                                        <p:cTn id="80" dur="1000" fill="hold"/>
                                        <p:tgtEl>
                                          <p:spTgt spid="131"/>
                                        </p:tgtEl>
                                        <p:attrNameLst>
                                          <p:attrName>ppt_x</p:attrName>
                                        </p:attrNameLst>
                                      </p:cBhvr>
                                      <p:tavLst>
                                        <p:tav tm="0">
                                          <p:val>
                                            <p:strVal val="#ppt_x"/>
                                          </p:val>
                                        </p:tav>
                                        <p:tav tm="100000">
                                          <p:val>
                                            <p:strVal val="#ppt_x"/>
                                          </p:val>
                                        </p:tav>
                                      </p:tavLst>
                                    </p:anim>
                                    <p:anim calcmode="lin" valueType="num">
                                      <p:cBhvr>
                                        <p:cTn id="81"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5" grpId="0"/>
      <p:bldP spid="117" grpId="0" animBg="1"/>
      <p:bldP spid="118" grpId="0"/>
      <p:bldP spid="122" grpId="0" animBg="1"/>
      <p:bldP spid="128" grpId="0"/>
      <p:bldP spid="16" grpId="0"/>
      <p:bldP spid="17"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922DA-DBF9-FC32-66F9-6556EBB7EFC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344F8FF-5F2A-6FA3-03BF-430584350EBA}"/>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3D805DC5-D3F3-5C12-129E-487C27623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782" y="317901"/>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B32D7732-F6E2-DCC9-D840-6C3E5BEF2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5342" y="121774"/>
            <a:ext cx="1017511" cy="852977"/>
          </a:xfrm>
          <a:prstGeom prst="rect">
            <a:avLst/>
          </a:prstGeom>
        </p:spPr>
      </p:pic>
      <p:cxnSp>
        <p:nvCxnSpPr>
          <p:cNvPr id="12" name="Łącznik prosty 11">
            <a:extLst>
              <a:ext uri="{FF2B5EF4-FFF2-40B4-BE49-F238E27FC236}">
                <a16:creationId xmlns:a16="http://schemas.microsoft.com/office/drawing/2014/main" id="{EE784E1E-65CB-3204-23AE-1B915C662D6B}"/>
              </a:ext>
            </a:extLst>
          </p:cNvPr>
          <p:cNvCxnSpPr>
            <a:cxnSpLocks/>
          </p:cNvCxnSpPr>
          <p:nvPr/>
        </p:nvCxnSpPr>
        <p:spPr>
          <a:xfrm flipV="1">
            <a:off x="171452" y="3580441"/>
            <a:ext cx="8613185" cy="36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rostokąt 12">
            <a:extLst>
              <a:ext uri="{FF2B5EF4-FFF2-40B4-BE49-F238E27FC236}">
                <a16:creationId xmlns:a16="http://schemas.microsoft.com/office/drawing/2014/main" id="{A0838B69-018F-2A0F-A566-1FB3A598BE81}"/>
              </a:ext>
            </a:extLst>
          </p:cNvPr>
          <p:cNvSpPr/>
          <p:nvPr/>
        </p:nvSpPr>
        <p:spPr>
          <a:xfrm>
            <a:off x="171452" y="2502320"/>
            <a:ext cx="1188508" cy="10825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2" descr="Driving Tachograph Symbol">
            <a:extLst>
              <a:ext uri="{FF2B5EF4-FFF2-40B4-BE49-F238E27FC236}">
                <a16:creationId xmlns:a16="http://schemas.microsoft.com/office/drawing/2014/main" id="{AFACB433-0BDF-EE00-C42B-A330255A61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65" y="2581930"/>
            <a:ext cx="965882" cy="9658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Break Tachograph Symbol">
            <a:extLst>
              <a:ext uri="{FF2B5EF4-FFF2-40B4-BE49-F238E27FC236}">
                <a16:creationId xmlns:a16="http://schemas.microsoft.com/office/drawing/2014/main" id="{C0E165CA-F44B-3C5A-41D9-A0A6F8005A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7054" y="2535822"/>
            <a:ext cx="712610" cy="1000592"/>
          </a:xfrm>
          <a:prstGeom prst="rect">
            <a:avLst/>
          </a:prstGeom>
          <a:noFill/>
          <a:extLst>
            <a:ext uri="{909E8E84-426E-40DD-AFC4-6F175D3DCCD1}">
              <a14:hiddenFill xmlns:a14="http://schemas.microsoft.com/office/drawing/2010/main">
                <a:solidFill>
                  <a:srgbClr val="FFFFFF"/>
                </a:solidFill>
              </a14:hiddenFill>
            </a:ext>
          </a:extLst>
        </p:spPr>
      </p:pic>
      <p:sp>
        <p:nvSpPr>
          <p:cNvPr id="54" name="pole tekstowe 53">
            <a:extLst>
              <a:ext uri="{FF2B5EF4-FFF2-40B4-BE49-F238E27FC236}">
                <a16:creationId xmlns:a16="http://schemas.microsoft.com/office/drawing/2014/main" id="{2904AA0D-AB12-0188-E80F-F9B9EEFD4C80}"/>
              </a:ext>
            </a:extLst>
          </p:cNvPr>
          <p:cNvSpPr txBox="1"/>
          <p:nvPr/>
        </p:nvSpPr>
        <p:spPr>
          <a:xfrm>
            <a:off x="448735" y="2185401"/>
            <a:ext cx="8150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5 min</a:t>
            </a:r>
            <a:endParaRPr kumimoji="0" lang="pl-PL"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pole tekstowe 54">
            <a:extLst>
              <a:ext uri="{FF2B5EF4-FFF2-40B4-BE49-F238E27FC236}">
                <a16:creationId xmlns:a16="http://schemas.microsoft.com/office/drawing/2014/main" id="{A9875EC2-B8EA-D42E-A5FD-523701501FB2}"/>
              </a:ext>
            </a:extLst>
          </p:cNvPr>
          <p:cNvSpPr txBox="1"/>
          <p:nvPr/>
        </p:nvSpPr>
        <p:spPr>
          <a:xfrm>
            <a:off x="1496852" y="2192697"/>
            <a:ext cx="8516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30</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min</a:t>
            </a:r>
          </a:p>
        </p:txBody>
      </p:sp>
      <p:sp>
        <p:nvSpPr>
          <p:cNvPr id="56" name="Prostokąt 55">
            <a:extLst>
              <a:ext uri="{FF2B5EF4-FFF2-40B4-BE49-F238E27FC236}">
                <a16:creationId xmlns:a16="http://schemas.microsoft.com/office/drawing/2014/main" id="{7080952A-DA03-8C67-422C-A4D05863773C}"/>
              </a:ext>
            </a:extLst>
          </p:cNvPr>
          <p:cNvSpPr/>
          <p:nvPr/>
        </p:nvSpPr>
        <p:spPr>
          <a:xfrm>
            <a:off x="2531411" y="2510069"/>
            <a:ext cx="2607983" cy="10711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pole tekstowe 56">
            <a:extLst>
              <a:ext uri="{FF2B5EF4-FFF2-40B4-BE49-F238E27FC236}">
                <a16:creationId xmlns:a16="http://schemas.microsoft.com/office/drawing/2014/main" id="{34A51A8B-A3EC-DC42-59B9-5B3D5333A014}"/>
              </a:ext>
            </a:extLst>
          </p:cNvPr>
          <p:cNvSpPr txBox="1"/>
          <p:nvPr/>
        </p:nvSpPr>
        <p:spPr>
          <a:xfrm>
            <a:off x="3307540" y="2151022"/>
            <a:ext cx="12727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4h 2</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5</a:t>
            </a: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min</a:t>
            </a:r>
            <a:endParaRPr kumimoji="0" lang="pl-PL"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8" name="Picture 2" descr="Driving Tachograph Symbol">
            <a:extLst>
              <a:ext uri="{FF2B5EF4-FFF2-40B4-BE49-F238E27FC236}">
                <a16:creationId xmlns:a16="http://schemas.microsoft.com/office/drawing/2014/main" id="{570F085A-6FBA-02F9-8CD6-44F0F0E230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7539" y="2534140"/>
            <a:ext cx="965882" cy="96588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Break Tachograph Symbol">
            <a:extLst>
              <a:ext uri="{FF2B5EF4-FFF2-40B4-BE49-F238E27FC236}">
                <a16:creationId xmlns:a16="http://schemas.microsoft.com/office/drawing/2014/main" id="{6A8E635A-CE45-15E1-88D4-580685A66B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0233" y="2571817"/>
            <a:ext cx="518349" cy="1000592"/>
          </a:xfrm>
          <a:prstGeom prst="rect">
            <a:avLst/>
          </a:prstGeom>
          <a:noFill/>
          <a:extLst>
            <a:ext uri="{909E8E84-426E-40DD-AFC4-6F175D3DCCD1}">
              <a14:hiddenFill xmlns:a14="http://schemas.microsoft.com/office/drawing/2010/main">
                <a:solidFill>
                  <a:srgbClr val="FFFFFF"/>
                </a:solidFill>
              </a14:hiddenFill>
            </a:ext>
          </a:extLst>
        </p:spPr>
      </p:pic>
      <p:sp>
        <p:nvSpPr>
          <p:cNvPr id="60" name="pole tekstowe 59">
            <a:extLst>
              <a:ext uri="{FF2B5EF4-FFF2-40B4-BE49-F238E27FC236}">
                <a16:creationId xmlns:a16="http://schemas.microsoft.com/office/drawing/2014/main" id="{A9E1B7BD-F139-7FB8-0D2B-1D9989019EE3}"/>
              </a:ext>
            </a:extLst>
          </p:cNvPr>
          <p:cNvSpPr txBox="1"/>
          <p:nvPr/>
        </p:nvSpPr>
        <p:spPr>
          <a:xfrm>
            <a:off x="5276076" y="2100666"/>
            <a:ext cx="9124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15 </a:t>
            </a:r>
            <a:r>
              <a:rPr kumimoji="0" lang="pl-PL" sz="1800" b="1" i="0" u="none" strike="noStrike" kern="1200" cap="none" spc="0" normalizeH="0" baseline="0" noProof="0">
                <a:ln>
                  <a:noFill/>
                </a:ln>
                <a:solidFill>
                  <a:prstClr val="black"/>
                </a:solidFill>
                <a:effectLst/>
                <a:uLnTx/>
                <a:uFillTx/>
                <a:latin typeface="Aptos" panose="02110004020202020204"/>
                <a:ea typeface="+mn-ea"/>
                <a:cs typeface="+mn-cs"/>
              </a:rPr>
              <a:t>min</a:t>
            </a:r>
          </a:p>
        </p:txBody>
      </p:sp>
      <p:sp>
        <p:nvSpPr>
          <p:cNvPr id="63" name="Prostokąt 62">
            <a:extLst>
              <a:ext uri="{FF2B5EF4-FFF2-40B4-BE49-F238E27FC236}">
                <a16:creationId xmlns:a16="http://schemas.microsoft.com/office/drawing/2014/main" id="{4C68FACF-2D33-3F30-9A18-13A23A9A6897}"/>
              </a:ext>
            </a:extLst>
          </p:cNvPr>
          <p:cNvSpPr/>
          <p:nvPr/>
        </p:nvSpPr>
        <p:spPr>
          <a:xfrm>
            <a:off x="6188526" y="2502319"/>
            <a:ext cx="2596112" cy="10781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4" name="Picture 2" descr="Driving Tachograph Symbol">
            <a:extLst>
              <a:ext uri="{FF2B5EF4-FFF2-40B4-BE49-F238E27FC236}">
                <a16:creationId xmlns:a16="http://schemas.microsoft.com/office/drawing/2014/main" id="{6B85B7D9-21DC-7D34-22F3-7C1DFB5E60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8803" y="2562029"/>
            <a:ext cx="965882" cy="965882"/>
          </a:xfrm>
          <a:prstGeom prst="rect">
            <a:avLst/>
          </a:prstGeom>
          <a:noFill/>
          <a:extLst>
            <a:ext uri="{909E8E84-426E-40DD-AFC4-6F175D3DCCD1}">
              <a14:hiddenFill xmlns:a14="http://schemas.microsoft.com/office/drawing/2010/main">
                <a:solidFill>
                  <a:srgbClr val="FFFFFF"/>
                </a:solidFill>
              </a14:hiddenFill>
            </a:ext>
          </a:extLst>
        </p:spPr>
      </p:pic>
      <p:sp>
        <p:nvSpPr>
          <p:cNvPr id="11" name="pole tekstowe 56">
            <a:extLst>
              <a:ext uri="{FF2B5EF4-FFF2-40B4-BE49-F238E27FC236}">
                <a16:creationId xmlns:a16="http://schemas.microsoft.com/office/drawing/2014/main" id="{BD222FAD-8831-5D5F-76DC-EB44DDABCF73}"/>
              </a:ext>
            </a:extLst>
          </p:cNvPr>
          <p:cNvSpPr txBox="1"/>
          <p:nvPr/>
        </p:nvSpPr>
        <p:spPr>
          <a:xfrm>
            <a:off x="6797779" y="2132812"/>
            <a:ext cx="12727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4h 30min</a:t>
            </a:r>
            <a:endParaRPr kumimoji="0" lang="pl-PL"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 name="Grupa 5">
            <a:extLst>
              <a:ext uri="{FF2B5EF4-FFF2-40B4-BE49-F238E27FC236}">
                <a16:creationId xmlns:a16="http://schemas.microsoft.com/office/drawing/2014/main" id="{23F7934D-FF44-9E25-DBF6-59C9E9F23E65}"/>
              </a:ext>
            </a:extLst>
          </p:cNvPr>
          <p:cNvGrpSpPr/>
          <p:nvPr/>
        </p:nvGrpSpPr>
        <p:grpSpPr>
          <a:xfrm>
            <a:off x="9366799" y="2337370"/>
            <a:ext cx="2066645" cy="1952527"/>
            <a:chOff x="9366799" y="2337370"/>
            <a:chExt cx="2066645" cy="1952527"/>
          </a:xfrm>
        </p:grpSpPr>
        <p:grpSp>
          <p:nvGrpSpPr>
            <p:cNvPr id="93" name="Grupa 92">
              <a:extLst>
                <a:ext uri="{FF2B5EF4-FFF2-40B4-BE49-F238E27FC236}">
                  <a16:creationId xmlns:a16="http://schemas.microsoft.com/office/drawing/2014/main" id="{5567AE96-262A-93D3-F502-415D4C82A46F}"/>
                </a:ext>
              </a:extLst>
            </p:cNvPr>
            <p:cNvGrpSpPr/>
            <p:nvPr/>
          </p:nvGrpSpPr>
          <p:grpSpPr>
            <a:xfrm>
              <a:off x="9942144" y="3609935"/>
              <a:ext cx="694593" cy="282575"/>
              <a:chOff x="5638800" y="6512056"/>
              <a:chExt cx="569711" cy="282575"/>
            </a:xfrm>
            <a:solidFill>
              <a:srgbClr val="7030A0"/>
            </a:solidFill>
            <a:effectLst>
              <a:outerShdw blurRad="63500" sx="102000" sy="102000" algn="ctr" rotWithShape="0">
                <a:prstClr val="black">
                  <a:alpha val="40000"/>
                </a:prstClr>
              </a:outerShdw>
            </a:effectLst>
          </p:grpSpPr>
          <p:pic>
            <p:nvPicPr>
              <p:cNvPr id="94" name="Grafika 93" descr="Mężczyzna">
                <a:extLst>
                  <a:ext uri="{FF2B5EF4-FFF2-40B4-BE49-F238E27FC236}">
                    <a16:creationId xmlns:a16="http://schemas.microsoft.com/office/drawing/2014/main" id="{3A37B569-2B0D-DD71-B0DF-1D5CA1D8C9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800" y="6512056"/>
                <a:ext cx="282575" cy="282575"/>
              </a:xfrm>
              <a:prstGeom prst="rect">
                <a:avLst/>
              </a:prstGeom>
            </p:spPr>
          </p:pic>
          <p:pic>
            <p:nvPicPr>
              <p:cNvPr id="95" name="Grafika 94" descr="Mężczyzna">
                <a:extLst>
                  <a:ext uri="{FF2B5EF4-FFF2-40B4-BE49-F238E27FC236}">
                    <a16:creationId xmlns:a16="http://schemas.microsoft.com/office/drawing/2014/main" id="{8BA48216-194A-E982-A015-1A4627F7D1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2368" y="6512056"/>
                <a:ext cx="282575" cy="282575"/>
              </a:xfrm>
              <a:prstGeom prst="rect">
                <a:avLst/>
              </a:prstGeom>
            </p:spPr>
          </p:pic>
          <p:pic>
            <p:nvPicPr>
              <p:cNvPr id="96" name="Grafika 95" descr="Mężczyzna">
                <a:extLst>
                  <a:ext uri="{FF2B5EF4-FFF2-40B4-BE49-F238E27FC236}">
                    <a16:creationId xmlns:a16="http://schemas.microsoft.com/office/drawing/2014/main" id="{2C0B9E88-2327-2BE3-DC16-2A581F0E9A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25936" y="6512056"/>
                <a:ext cx="282575" cy="282575"/>
              </a:xfrm>
              <a:prstGeom prst="rect">
                <a:avLst/>
              </a:prstGeom>
            </p:spPr>
          </p:pic>
        </p:grpSp>
        <p:sp>
          <p:nvSpPr>
            <p:cNvPr id="127" name="pole tekstowe 126">
              <a:extLst>
                <a:ext uri="{FF2B5EF4-FFF2-40B4-BE49-F238E27FC236}">
                  <a16:creationId xmlns:a16="http://schemas.microsoft.com/office/drawing/2014/main" id="{F39C5AAF-8E38-681B-E5ED-52745E613B94}"/>
                </a:ext>
              </a:extLst>
            </p:cNvPr>
            <p:cNvSpPr txBox="1"/>
            <p:nvPr/>
          </p:nvSpPr>
          <p:spPr>
            <a:xfrm>
              <a:off x="9366799" y="2337370"/>
              <a:ext cx="184528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Allowed </a:t>
              </a: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only</a:t>
              </a: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 in occasional passenger transport.</a:t>
              </a:r>
            </a:p>
          </p:txBody>
        </p:sp>
        <p:pic>
          <p:nvPicPr>
            <p:cNvPr id="8" name="Obraz 130">
              <a:extLst>
                <a:ext uri="{FF2B5EF4-FFF2-40B4-BE49-F238E27FC236}">
                  <a16:creationId xmlns:a16="http://schemas.microsoft.com/office/drawing/2014/main" id="{AEECFC92-F939-A9CD-7805-4F9B082CFD4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706145">
              <a:off x="10803978" y="3357752"/>
              <a:ext cx="629466" cy="932145"/>
            </a:xfrm>
            <a:prstGeom prst="rect">
              <a:avLst/>
            </a:prstGeom>
          </p:spPr>
        </p:pic>
      </p:grpSp>
      <p:grpSp>
        <p:nvGrpSpPr>
          <p:cNvPr id="9" name="Grupa 8">
            <a:extLst>
              <a:ext uri="{FF2B5EF4-FFF2-40B4-BE49-F238E27FC236}">
                <a16:creationId xmlns:a16="http://schemas.microsoft.com/office/drawing/2014/main" id="{CFF97005-D33E-FB55-C77A-5D0E679DADF1}"/>
              </a:ext>
            </a:extLst>
          </p:cNvPr>
          <p:cNvGrpSpPr/>
          <p:nvPr/>
        </p:nvGrpSpPr>
        <p:grpSpPr>
          <a:xfrm>
            <a:off x="307515" y="3589614"/>
            <a:ext cx="10694880" cy="1207169"/>
            <a:chOff x="2677795" y="4157385"/>
            <a:chExt cx="9052856" cy="1940956"/>
          </a:xfrm>
        </p:grpSpPr>
        <p:sp>
          <p:nvSpPr>
            <p:cNvPr id="16" name="TextBox 9">
              <a:extLst>
                <a:ext uri="{FF2B5EF4-FFF2-40B4-BE49-F238E27FC236}">
                  <a16:creationId xmlns:a16="http://schemas.microsoft.com/office/drawing/2014/main" id="{6AD95C3F-2B36-EF69-81FD-45FCDB1082C6}"/>
                </a:ext>
              </a:extLst>
            </p:cNvPr>
            <p:cNvSpPr txBox="1"/>
            <p:nvPr/>
          </p:nvSpPr>
          <p:spPr>
            <a:xfrm>
              <a:off x="2677795" y="5432889"/>
              <a:ext cx="9052856" cy="5938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a:t>
              </a: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occasional passenger transport</a:t>
              </a:r>
              <a:r>
                <a:rPr kumimoji="0" lang="pl-PL"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next calculation starts after the </a:t>
              </a:r>
              <a:r>
                <a:rPr kumimoji="0" lang="en-B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nd</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break of </a:t>
              </a:r>
              <a:r>
                <a:rPr kumimoji="0" lang="pl-P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a:t>
              </a: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min</a:t>
              </a:r>
              <a:endParaRPr kumimoji="0" lang="en-IE"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7" name="Straight Arrow Connector 10">
              <a:extLst>
                <a:ext uri="{FF2B5EF4-FFF2-40B4-BE49-F238E27FC236}">
                  <a16:creationId xmlns:a16="http://schemas.microsoft.com/office/drawing/2014/main" id="{58175B54-ED7F-C102-9250-040813CA9513}"/>
                </a:ext>
              </a:extLst>
            </p:cNvPr>
            <p:cNvCxnSpPr>
              <a:cxnSpLocks/>
            </p:cNvCxnSpPr>
            <p:nvPr/>
          </p:nvCxnSpPr>
          <p:spPr>
            <a:xfrm flipV="1">
              <a:off x="7655872" y="4157385"/>
              <a:ext cx="0" cy="1198997"/>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sp>
          <p:nvSpPr>
            <p:cNvPr id="18" name="Prostokąt: zaokrąglone rogi 17">
              <a:extLst>
                <a:ext uri="{FF2B5EF4-FFF2-40B4-BE49-F238E27FC236}">
                  <a16:creationId xmlns:a16="http://schemas.microsoft.com/office/drawing/2014/main" id="{8C12E4C2-F76B-6CC2-7FB9-AD120D18C619}"/>
                </a:ext>
              </a:extLst>
            </p:cNvPr>
            <p:cNvSpPr/>
            <p:nvPr/>
          </p:nvSpPr>
          <p:spPr>
            <a:xfrm>
              <a:off x="3246232" y="5338241"/>
              <a:ext cx="7915982" cy="760100"/>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FD3E321E-3282-BD0D-72FE-E2B9CF2A65C3}"/>
              </a:ext>
            </a:extLst>
          </p:cNvPr>
          <p:cNvSpPr txBox="1"/>
          <p:nvPr/>
        </p:nvSpPr>
        <p:spPr>
          <a:xfrm>
            <a:off x="171452" y="200840"/>
            <a:ext cx="8240539"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Derogation for occasional passenger transport -  a</a:t>
            </a:r>
            <a:r>
              <a:rPr kumimoji="0" lang="en-GB" sz="25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dditional</a:t>
            </a:r>
            <a:r>
              <a:rPr kumimoji="0" lang="en-GB"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o</a:t>
            </a:r>
            <a:r>
              <a:rPr kumimoji="0" lang="en-GB" sz="25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ption</a:t>
            </a:r>
            <a:r>
              <a:rPr kumimoji="0" lang="en-GB"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for splitting the 45-minute break  </a:t>
            </a:r>
            <a:endParaRPr kumimoji="0" lang="en-US" sz="2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2977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left)">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left)">
                                      <p:cBhvr>
                                        <p:cTn id="29" dur="500"/>
                                        <p:tgtEl>
                                          <p:spTgt spid="56"/>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left)">
                                      <p:cBhvr>
                                        <p:cTn id="40" dur="500"/>
                                        <p:tgtEl>
                                          <p:spTgt spid="5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wipe(left)">
                                      <p:cBhvr>
                                        <p:cTn id="43" dur="5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wipe(down)">
                                      <p:cBhvr>
                                        <p:cTn id="48" dur="500"/>
                                        <p:tgtEl>
                                          <p:spTgt spid="64"/>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wipe(left)">
                                      <p:cBhvr>
                                        <p:cTn id="51" dur="500"/>
                                        <p:tgtEl>
                                          <p:spTgt spid="6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1000"/>
                                        <p:tgtEl>
                                          <p:spTgt spid="9"/>
                                        </p:tgtEl>
                                      </p:cBhvr>
                                    </p:animEffect>
                                    <p:anim calcmode="lin" valueType="num">
                                      <p:cBhvr>
                                        <p:cTn id="60" dur="1000" fill="hold"/>
                                        <p:tgtEl>
                                          <p:spTgt spid="9"/>
                                        </p:tgtEl>
                                        <p:attrNameLst>
                                          <p:attrName>ppt_x</p:attrName>
                                        </p:attrNameLst>
                                      </p:cBhvr>
                                      <p:tavLst>
                                        <p:tav tm="0">
                                          <p:val>
                                            <p:strVal val="#ppt_x"/>
                                          </p:val>
                                        </p:tav>
                                        <p:tav tm="100000">
                                          <p:val>
                                            <p:strVal val="#ppt_x"/>
                                          </p:val>
                                        </p:tav>
                                      </p:tavLst>
                                    </p:anim>
                                    <p:anim calcmode="lin" valueType="num">
                                      <p:cBhvr>
                                        <p:cTn id="6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1000"/>
                                        <p:tgtEl>
                                          <p:spTgt spid="6"/>
                                        </p:tgtEl>
                                      </p:cBhvr>
                                    </p:animEffect>
                                    <p:anim calcmode="lin" valueType="num">
                                      <p:cBhvr>
                                        <p:cTn id="67" dur="1000" fill="hold"/>
                                        <p:tgtEl>
                                          <p:spTgt spid="6"/>
                                        </p:tgtEl>
                                        <p:attrNameLst>
                                          <p:attrName>ppt_x</p:attrName>
                                        </p:attrNameLst>
                                      </p:cBhvr>
                                      <p:tavLst>
                                        <p:tav tm="0">
                                          <p:val>
                                            <p:strVal val="#ppt_x"/>
                                          </p:val>
                                        </p:tav>
                                        <p:tav tm="100000">
                                          <p:val>
                                            <p:strVal val="#ppt_x"/>
                                          </p:val>
                                        </p:tav>
                                      </p:tavLst>
                                    </p:anim>
                                    <p:anim calcmode="lin" valueType="num">
                                      <p:cBhvr>
                                        <p:cTn id="6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4" grpId="0"/>
      <p:bldP spid="55" grpId="0"/>
      <p:bldP spid="56" grpId="0" animBg="1"/>
      <p:bldP spid="57" grpId="0"/>
      <p:bldP spid="60" grpId="0"/>
      <p:bldP spid="63"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972EC-07F4-314F-CD46-9525F7847CD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A28F9F5-53D0-BEA4-7B1F-3EB436C0BCCA}"/>
              </a:ext>
            </a:extLst>
          </p:cNvPr>
          <p:cNvSpPr/>
          <p:nvPr/>
        </p:nvSpPr>
        <p:spPr>
          <a:xfrm>
            <a:off x="0" y="-920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2" name="Łącznik prosty 11">
            <a:extLst>
              <a:ext uri="{FF2B5EF4-FFF2-40B4-BE49-F238E27FC236}">
                <a16:creationId xmlns:a16="http://schemas.microsoft.com/office/drawing/2014/main" id="{2C9B6A37-E0C2-DCBF-905C-635BE29F8C19}"/>
              </a:ext>
            </a:extLst>
          </p:cNvPr>
          <p:cNvCxnSpPr>
            <a:cxnSpLocks/>
          </p:cNvCxnSpPr>
          <p:nvPr/>
        </p:nvCxnSpPr>
        <p:spPr>
          <a:xfrm>
            <a:off x="802309" y="2886040"/>
            <a:ext cx="98966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rostokąt 12">
            <a:extLst>
              <a:ext uri="{FF2B5EF4-FFF2-40B4-BE49-F238E27FC236}">
                <a16:creationId xmlns:a16="http://schemas.microsoft.com/office/drawing/2014/main" id="{5A5AEF2D-8C80-C91C-C2A9-8E821936D038}"/>
              </a:ext>
            </a:extLst>
          </p:cNvPr>
          <p:cNvSpPr/>
          <p:nvPr/>
        </p:nvSpPr>
        <p:spPr>
          <a:xfrm>
            <a:off x="802309" y="1804231"/>
            <a:ext cx="851679" cy="10825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 name="Picture 2" descr="Driving Tachograph Symbol">
            <a:extLst>
              <a:ext uri="{FF2B5EF4-FFF2-40B4-BE49-F238E27FC236}">
                <a16:creationId xmlns:a16="http://schemas.microsoft.com/office/drawing/2014/main" id="{318E7A21-7AF0-2B21-0638-679FE753D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76" y="1898532"/>
            <a:ext cx="965882" cy="9658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Break Tachograph Symbol">
            <a:extLst>
              <a:ext uri="{FF2B5EF4-FFF2-40B4-BE49-F238E27FC236}">
                <a16:creationId xmlns:a16="http://schemas.microsoft.com/office/drawing/2014/main" id="{5EF4A8DD-D99E-BD90-94FE-EA482ECC1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713" y="1884550"/>
            <a:ext cx="838345" cy="1000592"/>
          </a:xfrm>
          <a:prstGeom prst="rect">
            <a:avLst/>
          </a:prstGeom>
          <a:noFill/>
          <a:extLst>
            <a:ext uri="{909E8E84-426E-40DD-AFC4-6F175D3DCCD1}">
              <a14:hiddenFill xmlns:a14="http://schemas.microsoft.com/office/drawing/2010/main">
                <a:solidFill>
                  <a:srgbClr val="FFFFFF"/>
                </a:solidFill>
              </a14:hiddenFill>
            </a:ext>
          </a:extLst>
        </p:spPr>
      </p:pic>
      <p:sp>
        <p:nvSpPr>
          <p:cNvPr id="54" name="pole tekstowe 53">
            <a:extLst>
              <a:ext uri="{FF2B5EF4-FFF2-40B4-BE49-F238E27FC236}">
                <a16:creationId xmlns:a16="http://schemas.microsoft.com/office/drawing/2014/main" id="{D3F23B1A-7813-C475-0E65-B6397A3463B5}"/>
              </a:ext>
            </a:extLst>
          </p:cNvPr>
          <p:cNvSpPr txBox="1"/>
          <p:nvPr/>
        </p:nvSpPr>
        <p:spPr>
          <a:xfrm>
            <a:off x="781392" y="1489827"/>
            <a:ext cx="9658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Aptos" panose="02110004020202020204"/>
                <a:ea typeface="+mn-ea"/>
                <a:cs typeface="+mn-cs"/>
              </a:rPr>
              <a:t>10</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min</a:t>
            </a:r>
            <a:endParaRPr kumimoji="0" lang="pl-PL"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5" name="pole tekstowe 54">
            <a:extLst>
              <a:ext uri="{FF2B5EF4-FFF2-40B4-BE49-F238E27FC236}">
                <a16:creationId xmlns:a16="http://schemas.microsoft.com/office/drawing/2014/main" id="{D4110D1A-2DB5-70D3-F52E-8CA615A21C91}"/>
              </a:ext>
            </a:extLst>
          </p:cNvPr>
          <p:cNvSpPr txBox="1"/>
          <p:nvPr/>
        </p:nvSpPr>
        <p:spPr>
          <a:xfrm>
            <a:off x="2202560" y="1494608"/>
            <a:ext cx="9658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30</a:t>
            </a:r>
            <a:r>
              <a:rPr kumimoji="0" lang="pl-PL" sz="1800" b="1" i="0" u="none" strike="noStrike" kern="1200" cap="none" spc="0" normalizeH="0" baseline="0" noProof="0" dirty="0">
                <a:ln>
                  <a:noFill/>
                </a:ln>
                <a:solidFill>
                  <a:prstClr val="black"/>
                </a:solidFill>
                <a:effectLst/>
                <a:uLnTx/>
                <a:uFillTx/>
                <a:latin typeface="Aptos" panose="02110004020202020204"/>
                <a:ea typeface="+mn-ea"/>
                <a:cs typeface="+mn-cs"/>
              </a:rPr>
              <a:t> min</a:t>
            </a:r>
          </a:p>
        </p:txBody>
      </p:sp>
      <p:sp>
        <p:nvSpPr>
          <p:cNvPr id="56" name="Prostokąt 55">
            <a:extLst>
              <a:ext uri="{FF2B5EF4-FFF2-40B4-BE49-F238E27FC236}">
                <a16:creationId xmlns:a16="http://schemas.microsoft.com/office/drawing/2014/main" id="{B562DD3D-23A5-6E92-092D-EEED60528752}"/>
              </a:ext>
            </a:extLst>
          </p:cNvPr>
          <p:cNvSpPr/>
          <p:nvPr/>
        </p:nvSpPr>
        <p:spPr>
          <a:xfrm>
            <a:off x="3463909" y="1821318"/>
            <a:ext cx="1954019" cy="10711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pole tekstowe 56">
            <a:extLst>
              <a:ext uri="{FF2B5EF4-FFF2-40B4-BE49-F238E27FC236}">
                <a16:creationId xmlns:a16="http://schemas.microsoft.com/office/drawing/2014/main" id="{4CE706BC-5A69-001B-EA2C-66A24C3C55EA}"/>
              </a:ext>
            </a:extLst>
          </p:cNvPr>
          <p:cNvSpPr txBox="1"/>
          <p:nvPr/>
        </p:nvSpPr>
        <p:spPr>
          <a:xfrm>
            <a:off x="4185102" y="1474490"/>
            <a:ext cx="5962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4</a:t>
            </a:r>
            <a:r>
              <a:rPr kumimoji="0" lang="pl-PL"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h</a:t>
            </a:r>
            <a:endParaRPr kumimoji="0" lang="pl-PL"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8" name="Picture 2" descr="Driving Tachograph Symbol">
            <a:extLst>
              <a:ext uri="{FF2B5EF4-FFF2-40B4-BE49-F238E27FC236}">
                <a16:creationId xmlns:a16="http://schemas.microsoft.com/office/drawing/2014/main" id="{AF961049-8C5D-D4DC-685E-89132E751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249" y="1914155"/>
            <a:ext cx="965882" cy="96588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Break Tachograph Symbol">
            <a:extLst>
              <a:ext uri="{FF2B5EF4-FFF2-40B4-BE49-F238E27FC236}">
                <a16:creationId xmlns:a16="http://schemas.microsoft.com/office/drawing/2014/main" id="{3187D01E-1939-A1A3-9312-13CE856B0F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9691" y="1971628"/>
            <a:ext cx="570823" cy="1000592"/>
          </a:xfrm>
          <a:prstGeom prst="rect">
            <a:avLst/>
          </a:prstGeom>
          <a:noFill/>
          <a:extLst>
            <a:ext uri="{909E8E84-426E-40DD-AFC4-6F175D3DCCD1}">
              <a14:hiddenFill xmlns:a14="http://schemas.microsoft.com/office/drawing/2010/main">
                <a:solidFill>
                  <a:srgbClr val="FFFFFF"/>
                </a:solidFill>
              </a14:hiddenFill>
            </a:ext>
          </a:extLst>
        </p:spPr>
      </p:pic>
      <p:sp>
        <p:nvSpPr>
          <p:cNvPr id="60" name="pole tekstowe 59">
            <a:extLst>
              <a:ext uri="{FF2B5EF4-FFF2-40B4-BE49-F238E27FC236}">
                <a16:creationId xmlns:a16="http://schemas.microsoft.com/office/drawing/2014/main" id="{252C9EFC-A872-B476-A59A-DCFE5CE74005}"/>
              </a:ext>
            </a:extLst>
          </p:cNvPr>
          <p:cNvSpPr txBox="1"/>
          <p:nvPr/>
        </p:nvSpPr>
        <p:spPr>
          <a:xfrm>
            <a:off x="5422637" y="1467514"/>
            <a:ext cx="9124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15 </a:t>
            </a:r>
            <a:r>
              <a:rPr kumimoji="0" lang="pl-PL" sz="1800" b="1" i="0" u="none" strike="noStrike" kern="1200" cap="none" spc="0" normalizeH="0" baseline="0" noProof="0" dirty="0">
                <a:ln>
                  <a:noFill/>
                </a:ln>
                <a:solidFill>
                  <a:prstClr val="black"/>
                </a:solidFill>
                <a:effectLst/>
                <a:uLnTx/>
                <a:uFillTx/>
                <a:latin typeface="Aptos" panose="02110004020202020204"/>
                <a:ea typeface="+mn-ea"/>
                <a:cs typeface="+mn-cs"/>
              </a:rPr>
              <a:t>min</a:t>
            </a:r>
          </a:p>
        </p:txBody>
      </p:sp>
      <p:sp>
        <p:nvSpPr>
          <p:cNvPr id="63" name="Prostokąt 62">
            <a:extLst>
              <a:ext uri="{FF2B5EF4-FFF2-40B4-BE49-F238E27FC236}">
                <a16:creationId xmlns:a16="http://schemas.microsoft.com/office/drawing/2014/main" id="{8936AB18-59BB-F8A4-DAD0-ACABE60A0290}"/>
              </a:ext>
            </a:extLst>
          </p:cNvPr>
          <p:cNvSpPr/>
          <p:nvPr/>
        </p:nvSpPr>
        <p:spPr>
          <a:xfrm>
            <a:off x="6378119" y="1813657"/>
            <a:ext cx="1938982" cy="10781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4" name="Picture 2" descr="Driving Tachograph Symbol">
            <a:extLst>
              <a:ext uri="{FF2B5EF4-FFF2-40B4-BE49-F238E27FC236}">
                <a16:creationId xmlns:a16="http://schemas.microsoft.com/office/drawing/2014/main" id="{679C1806-EB73-49C5-EE92-BBB7DFD29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279" y="1869075"/>
            <a:ext cx="965882" cy="965882"/>
          </a:xfrm>
          <a:prstGeom prst="rect">
            <a:avLst/>
          </a:prstGeom>
          <a:noFill/>
          <a:extLst>
            <a:ext uri="{909E8E84-426E-40DD-AFC4-6F175D3DCCD1}">
              <a14:hiddenFill xmlns:a14="http://schemas.microsoft.com/office/drawing/2010/main">
                <a:solidFill>
                  <a:srgbClr val="FFFFFF"/>
                </a:solidFill>
              </a14:hiddenFill>
            </a:ext>
          </a:extLst>
        </p:spPr>
      </p:pic>
      <p:sp>
        <p:nvSpPr>
          <p:cNvPr id="127" name="pole tekstowe 126">
            <a:extLst>
              <a:ext uri="{FF2B5EF4-FFF2-40B4-BE49-F238E27FC236}">
                <a16:creationId xmlns:a16="http://schemas.microsoft.com/office/drawing/2014/main" id="{12B7F4F3-3F0B-22B2-EC01-DC407EEE6EB8}"/>
              </a:ext>
            </a:extLst>
          </p:cNvPr>
          <p:cNvSpPr txBox="1"/>
          <p:nvPr/>
        </p:nvSpPr>
        <p:spPr>
          <a:xfrm>
            <a:off x="67835" y="5502292"/>
            <a:ext cx="1153656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The </a:t>
            </a:r>
            <a:r>
              <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rPr>
              <a:t>wiping of slate clean </a:t>
            </a: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differs between</a:t>
            </a:r>
            <a:r>
              <a:rPr kumimoji="0" lang="pl-PL" sz="2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GB" sz="2800" b="1" i="0" u="none" strike="noStrike" kern="1200" cap="none" spc="0" normalizeH="0" baseline="0" noProof="0" dirty="0">
                <a:ln>
                  <a:noFill/>
                </a:ln>
                <a:solidFill>
                  <a:srgbClr val="4EA72E"/>
                </a:solidFill>
                <a:effectLst/>
                <a:uLnTx/>
                <a:uFillTx/>
                <a:latin typeface="Aptos" panose="02110004020202020204"/>
                <a:ea typeface="+mn-ea"/>
                <a:cs typeface="+mn-cs"/>
              </a:rPr>
              <a:t>occasional passenger transport</a:t>
            </a: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 and </a:t>
            </a:r>
            <a:r>
              <a:rPr kumimoji="0" lang="en-GB" sz="2800" b="1" i="0" u="none" strike="noStrike" kern="1200" cap="none" spc="0" normalizeH="0" baseline="0" noProof="0" dirty="0">
                <a:ln>
                  <a:noFill/>
                </a:ln>
                <a:solidFill>
                  <a:srgbClr val="A02B93">
                    <a:lumMod val="50000"/>
                  </a:srgbClr>
                </a:solidFill>
                <a:effectLst/>
                <a:uLnTx/>
                <a:uFillTx/>
                <a:latin typeface="Aptos" panose="02110004020202020204"/>
                <a:ea typeface="+mn-ea"/>
                <a:cs typeface="+mn-cs"/>
              </a:rPr>
              <a:t>goods transport</a:t>
            </a:r>
            <a:r>
              <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GB" sz="2800" b="1" i="0" u="none" strike="noStrike" kern="1200" cap="none" spc="0" normalizeH="0" baseline="0" noProof="0" dirty="0">
                <a:ln>
                  <a:noFill/>
                </a:ln>
                <a:solidFill>
                  <a:srgbClr val="FF66CC"/>
                </a:solidFill>
                <a:effectLst/>
                <a:uLnTx/>
                <a:uFillTx/>
                <a:latin typeface="Aptos" panose="02110004020202020204"/>
                <a:ea typeface="+mn-ea"/>
                <a:cs typeface="+mn-cs"/>
              </a:rPr>
              <a:t>regular passenger transport</a:t>
            </a:r>
          </a:p>
        </p:txBody>
      </p:sp>
      <p:sp>
        <p:nvSpPr>
          <p:cNvPr id="11" name="pole tekstowe 56">
            <a:extLst>
              <a:ext uri="{FF2B5EF4-FFF2-40B4-BE49-F238E27FC236}">
                <a16:creationId xmlns:a16="http://schemas.microsoft.com/office/drawing/2014/main" id="{BD8AF01D-C81B-4072-B741-2C05FA1D5EF5}"/>
              </a:ext>
            </a:extLst>
          </p:cNvPr>
          <p:cNvSpPr txBox="1"/>
          <p:nvPr/>
        </p:nvSpPr>
        <p:spPr>
          <a:xfrm>
            <a:off x="7043221" y="1469607"/>
            <a:ext cx="5566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4</a:t>
            </a:r>
            <a:r>
              <a:rPr kumimoji="0" lang="pl-PL" sz="1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h</a:t>
            </a:r>
            <a:endParaRPr kumimoji="0" lang="pl-PL"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D825CF44-ECC3-CCCC-44CB-589FF1CE41CE}"/>
              </a:ext>
            </a:extLst>
          </p:cNvPr>
          <p:cNvSpPr txBox="1"/>
          <p:nvPr/>
        </p:nvSpPr>
        <p:spPr>
          <a:xfrm>
            <a:off x="294104" y="202937"/>
            <a:ext cx="8854797"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Splitting of the 45 min break – comparison between the general rule and the derogation</a:t>
            </a:r>
            <a:endParaRPr kumimoji="0" lang="en-US" sz="25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6" name="Picture 8" descr="Break Tachograph Symbol">
            <a:extLst>
              <a:ext uri="{FF2B5EF4-FFF2-40B4-BE49-F238E27FC236}">
                <a16:creationId xmlns:a16="http://schemas.microsoft.com/office/drawing/2014/main" id="{7D7F8733-93A5-4704-DF13-937F0E294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3198" y="1971628"/>
            <a:ext cx="711532" cy="10005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CEE5212-AF63-078D-BDDC-F18805593F1E}"/>
              </a:ext>
            </a:extLst>
          </p:cNvPr>
          <p:cNvSpPr txBox="1"/>
          <p:nvPr/>
        </p:nvSpPr>
        <p:spPr>
          <a:xfrm>
            <a:off x="8796481" y="1489121"/>
            <a:ext cx="88496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30 </a:t>
            </a:r>
            <a:r>
              <a:rPr kumimoji="0" lang="pl-PL" sz="1800" b="1" i="0" u="none" strike="noStrike" kern="1200" cap="none" spc="0" normalizeH="0" baseline="0" noProof="0" dirty="0">
                <a:ln>
                  <a:noFill/>
                </a:ln>
                <a:solidFill>
                  <a:prstClr val="black"/>
                </a:solidFill>
                <a:effectLst/>
                <a:uLnTx/>
                <a:uFillTx/>
                <a:latin typeface="Aptos" panose="02110004020202020204"/>
                <a:ea typeface="+mn-ea"/>
                <a:cs typeface="+mn-cs"/>
              </a:rPr>
              <a:t>min</a:t>
            </a:r>
          </a:p>
        </p:txBody>
      </p:sp>
      <p:pic>
        <p:nvPicPr>
          <p:cNvPr id="5" name="Picture 3" descr="A black and white logo&#10;&#10;Description automatically generated">
            <a:extLst>
              <a:ext uri="{FF2B5EF4-FFF2-40B4-BE49-F238E27FC236}">
                <a16:creationId xmlns:a16="http://schemas.microsoft.com/office/drawing/2014/main" id="{D9EA0DE5-001C-2771-A0F9-6E7C6BC47C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8642" y="350244"/>
            <a:ext cx="1364385" cy="470389"/>
          </a:xfrm>
          <a:prstGeom prst="rect">
            <a:avLst/>
          </a:prstGeom>
        </p:spPr>
      </p:pic>
      <p:pic>
        <p:nvPicPr>
          <p:cNvPr id="6" name="Picture 22" descr="A black and white logo&#10;&#10;Description automatically generated">
            <a:extLst>
              <a:ext uri="{FF2B5EF4-FFF2-40B4-BE49-F238E27FC236}">
                <a16:creationId xmlns:a16="http://schemas.microsoft.com/office/drawing/2014/main" id="{8D2D8967-27C6-0D02-A0FD-2BEE2FE64C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7568" y="200267"/>
            <a:ext cx="799891" cy="670546"/>
          </a:xfrm>
          <a:prstGeom prst="rect">
            <a:avLst/>
          </a:prstGeom>
        </p:spPr>
      </p:pic>
      <p:sp>
        <p:nvSpPr>
          <p:cNvPr id="3" name="Prostokąt 2">
            <a:extLst>
              <a:ext uri="{FF2B5EF4-FFF2-40B4-BE49-F238E27FC236}">
                <a16:creationId xmlns:a16="http://schemas.microsoft.com/office/drawing/2014/main" id="{EDB49F3C-268A-33FD-4151-7939F4E9B232}"/>
              </a:ext>
            </a:extLst>
          </p:cNvPr>
          <p:cNvSpPr/>
          <p:nvPr/>
        </p:nvSpPr>
        <p:spPr>
          <a:xfrm>
            <a:off x="10098382" y="1811961"/>
            <a:ext cx="600538" cy="1078121"/>
          </a:xfrm>
          <a:prstGeom prst="rect">
            <a:avLst/>
          </a:prstGeom>
          <a:gradFill flip="none" rotWithShape="1">
            <a:gsLst>
              <a:gs pos="0">
                <a:srgbClr val="FF0000"/>
              </a:gs>
              <a:gs pos="50000">
                <a:srgbClr val="FF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9" name="Grupa 18">
            <a:extLst>
              <a:ext uri="{FF2B5EF4-FFF2-40B4-BE49-F238E27FC236}">
                <a16:creationId xmlns:a16="http://schemas.microsoft.com/office/drawing/2014/main" id="{AA777866-058D-3597-556E-EC98EF07BB08}"/>
              </a:ext>
            </a:extLst>
          </p:cNvPr>
          <p:cNvGrpSpPr/>
          <p:nvPr/>
        </p:nvGrpSpPr>
        <p:grpSpPr>
          <a:xfrm>
            <a:off x="6834707" y="2880037"/>
            <a:ext cx="4882810" cy="2316418"/>
            <a:chOff x="6646171" y="2933645"/>
            <a:chExt cx="4882810" cy="2316418"/>
          </a:xfrm>
        </p:grpSpPr>
        <p:grpSp>
          <p:nvGrpSpPr>
            <p:cNvPr id="17" name="Grupa 16">
              <a:extLst>
                <a:ext uri="{FF2B5EF4-FFF2-40B4-BE49-F238E27FC236}">
                  <a16:creationId xmlns:a16="http://schemas.microsoft.com/office/drawing/2014/main" id="{E05E1E51-E98C-7DD6-FDFB-4A436F0EF5B0}"/>
                </a:ext>
              </a:extLst>
            </p:cNvPr>
            <p:cNvGrpSpPr/>
            <p:nvPr/>
          </p:nvGrpSpPr>
          <p:grpSpPr>
            <a:xfrm>
              <a:off x="6646171" y="2933645"/>
              <a:ext cx="4882810" cy="2316418"/>
              <a:chOff x="-5518659" y="4164587"/>
              <a:chExt cx="14505123" cy="3938453"/>
            </a:xfrm>
          </p:grpSpPr>
          <p:sp>
            <p:nvSpPr>
              <p:cNvPr id="20" name="TextBox 9">
                <a:extLst>
                  <a:ext uri="{FF2B5EF4-FFF2-40B4-BE49-F238E27FC236}">
                    <a16:creationId xmlns:a16="http://schemas.microsoft.com/office/drawing/2014/main" id="{ED4AA6E3-E9A0-4196-0C53-DDA543F2A79C}"/>
                  </a:ext>
                </a:extLst>
              </p:cNvPr>
              <p:cNvSpPr txBox="1"/>
              <p:nvPr/>
            </p:nvSpPr>
            <p:spPr>
              <a:xfrm>
                <a:off x="-2155832" y="5450619"/>
                <a:ext cx="10918270" cy="25118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a:t>
                </a:r>
                <a:r>
                  <a:rPr kumimoji="0" lang="pl-PL"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transport of </a:t>
                </a:r>
                <a:r>
                  <a:rPr kumimoji="0" lang="en-GB"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goods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a:t>
                </a:r>
                <a:b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800" b="1" i="0" u="none" strike="noStrike" kern="1200" cap="none" spc="0" normalizeH="0" baseline="0" noProof="0" dirty="0">
                    <a:ln>
                      <a:noFill/>
                    </a:ln>
                    <a:solidFill>
                      <a:srgbClr val="FF66CC"/>
                    </a:solidFill>
                    <a:effectLst/>
                    <a:uLnTx/>
                    <a:uFillTx/>
                    <a:latin typeface="Arial" panose="020B0604020202020204" pitchFamily="34" charset="0"/>
                    <a:ea typeface="+mn-ea"/>
                    <a:cs typeface="Arial" panose="020B0604020202020204" pitchFamily="34" charset="0"/>
                  </a:rPr>
                  <a:t>regular passenger transport</a:t>
                </a:r>
                <a:br>
                  <a:rPr kumimoji="0" lang="pl-PL" sz="1800" b="1" i="0" u="none" strike="noStrike" kern="1200" cap="none" spc="0" normalizeH="0" baseline="0" noProof="0" dirty="0">
                    <a:ln>
                      <a:noFill/>
                    </a:ln>
                    <a:solidFill>
                      <a:srgbClr val="FF66CC"/>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next calculation starts after</a:t>
                </a:r>
                <a:b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nd</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30 min break,</a:t>
                </a:r>
                <a:b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constitutes an infringement.</a:t>
                </a:r>
                <a:endParaRPr kumimoji="0" lang="en-I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3" name="Straight Arrow Connector 10">
                <a:extLst>
                  <a:ext uri="{FF2B5EF4-FFF2-40B4-BE49-F238E27FC236}">
                    <a16:creationId xmlns:a16="http://schemas.microsoft.com/office/drawing/2014/main" id="{F9757F74-A157-A15C-0083-924C70797F1D}"/>
                  </a:ext>
                </a:extLst>
              </p:cNvPr>
              <p:cNvCxnSpPr>
                <a:cxnSpLocks/>
              </p:cNvCxnSpPr>
              <p:nvPr/>
            </p:nvCxnSpPr>
            <p:spPr>
              <a:xfrm flipV="1">
                <a:off x="4176580" y="4164587"/>
                <a:ext cx="0" cy="1198995"/>
              </a:xfrm>
              <a:prstGeom prst="straightConnector1">
                <a:avLst/>
              </a:prstGeom>
              <a:ln w="76200">
                <a:solidFill>
                  <a:schemeClr val="accent2">
                    <a:lumMod val="75000"/>
                  </a:schemeClr>
                </a:solidFill>
                <a:tailEnd type="triangle"/>
              </a:ln>
            </p:spPr>
            <p:style>
              <a:lnRef idx="2">
                <a:schemeClr val="accent6"/>
              </a:lnRef>
              <a:fillRef idx="0">
                <a:schemeClr val="accent6"/>
              </a:fillRef>
              <a:effectRef idx="1">
                <a:schemeClr val="accent6"/>
              </a:effectRef>
              <a:fontRef idx="minor">
                <a:schemeClr val="tx1"/>
              </a:fontRef>
            </p:style>
          </p:cxnSp>
          <p:sp>
            <p:nvSpPr>
              <p:cNvPr id="29" name="Prostokąt: zaokrąglone rogi 28">
                <a:extLst>
                  <a:ext uri="{FF2B5EF4-FFF2-40B4-BE49-F238E27FC236}">
                    <a16:creationId xmlns:a16="http://schemas.microsoft.com/office/drawing/2014/main" id="{BB530FEC-4645-0086-149B-AA60FE8AFAF7}"/>
                  </a:ext>
                </a:extLst>
              </p:cNvPr>
              <p:cNvSpPr/>
              <p:nvPr/>
            </p:nvSpPr>
            <p:spPr>
              <a:xfrm>
                <a:off x="-5518659" y="5363582"/>
                <a:ext cx="14505123" cy="2739458"/>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Grafika 3" descr="Autobus">
              <a:extLst>
                <a:ext uri="{FF2B5EF4-FFF2-40B4-BE49-F238E27FC236}">
                  <a16:creationId xmlns:a16="http://schemas.microsoft.com/office/drawing/2014/main" id="{76CC892C-2D23-EB3E-ACF1-4C998E9F59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62525" y="4289217"/>
              <a:ext cx="914400" cy="914400"/>
            </a:xfrm>
            <a:prstGeom prst="rect">
              <a:avLst/>
            </a:prstGeom>
          </p:spPr>
        </p:pic>
        <p:pic>
          <p:nvPicPr>
            <p:cNvPr id="7" name="Grafika 6" descr="Ciężarówka">
              <a:extLst>
                <a:ext uri="{FF2B5EF4-FFF2-40B4-BE49-F238E27FC236}">
                  <a16:creationId xmlns:a16="http://schemas.microsoft.com/office/drawing/2014/main" id="{032DD799-16E2-707B-1FE3-12F88EAA05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56734" y="3637656"/>
              <a:ext cx="914400" cy="914400"/>
            </a:xfrm>
            <a:prstGeom prst="rect">
              <a:avLst/>
            </a:prstGeom>
          </p:spPr>
        </p:pic>
      </p:grpSp>
      <p:grpSp>
        <p:nvGrpSpPr>
          <p:cNvPr id="9" name="Grupa 8">
            <a:extLst>
              <a:ext uri="{FF2B5EF4-FFF2-40B4-BE49-F238E27FC236}">
                <a16:creationId xmlns:a16="http://schemas.microsoft.com/office/drawing/2014/main" id="{817F6B6A-6390-6BE5-0850-A4E569C98F5D}"/>
              </a:ext>
            </a:extLst>
          </p:cNvPr>
          <p:cNvGrpSpPr/>
          <p:nvPr/>
        </p:nvGrpSpPr>
        <p:grpSpPr>
          <a:xfrm>
            <a:off x="2055048" y="2882351"/>
            <a:ext cx="4690298" cy="2314099"/>
            <a:chOff x="1866512" y="2935959"/>
            <a:chExt cx="4690298" cy="2314099"/>
          </a:xfrm>
        </p:grpSpPr>
        <p:grpSp>
          <p:nvGrpSpPr>
            <p:cNvPr id="24" name="Grupa 23">
              <a:extLst>
                <a:ext uri="{FF2B5EF4-FFF2-40B4-BE49-F238E27FC236}">
                  <a16:creationId xmlns:a16="http://schemas.microsoft.com/office/drawing/2014/main" id="{7643F973-3C6C-F944-5A12-C92471FEFBC7}"/>
                </a:ext>
              </a:extLst>
            </p:cNvPr>
            <p:cNvGrpSpPr/>
            <p:nvPr/>
          </p:nvGrpSpPr>
          <p:grpSpPr>
            <a:xfrm>
              <a:off x="1866512" y="2935959"/>
              <a:ext cx="4690298" cy="2314099"/>
              <a:chOff x="4406077" y="4148833"/>
              <a:chExt cx="3970180" cy="3298042"/>
            </a:xfrm>
          </p:grpSpPr>
          <p:sp>
            <p:nvSpPr>
              <p:cNvPr id="25" name="TextBox 9">
                <a:extLst>
                  <a:ext uri="{FF2B5EF4-FFF2-40B4-BE49-F238E27FC236}">
                    <a16:creationId xmlns:a16="http://schemas.microsoft.com/office/drawing/2014/main" id="{2A6D34C4-7C51-90DC-4A3B-2EBF0A3740DE}"/>
                  </a:ext>
                </a:extLst>
              </p:cNvPr>
              <p:cNvSpPr txBox="1"/>
              <p:nvPr/>
            </p:nvSpPr>
            <p:spPr>
              <a:xfrm>
                <a:off x="5170299" y="5618309"/>
                <a:ext cx="3205958" cy="13159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a:t>
                </a:r>
                <a:r>
                  <a:rPr kumimoji="0" lang="en-GB" sz="1800" b="1" i="0" u="none" strike="noStrike" kern="1200" cap="none" spc="0" normalizeH="0" baseline="0" noProof="0" dirty="0">
                    <a:ln>
                      <a:noFill/>
                    </a:ln>
                    <a:solidFill>
                      <a:srgbClr val="70AD47"/>
                    </a:solidFill>
                    <a:effectLst/>
                    <a:uLnTx/>
                    <a:uFillTx/>
                    <a:latin typeface="Arial" panose="020B0604020202020204" pitchFamily="34" charset="0"/>
                    <a:ea typeface="+mn-ea"/>
                    <a:cs typeface="Arial" panose="020B0604020202020204" pitchFamily="34" charset="0"/>
                  </a:rPr>
                  <a:t>occasional passenger transport</a:t>
                </a:r>
                <a:r>
                  <a:rPr kumimoji="0" lang="pl-PL" sz="1800" b="1" i="0" u="none" strike="noStrike" kern="1200" cap="none" spc="0" normalizeH="0" baseline="0" noProof="0" dirty="0">
                    <a:ln>
                      <a:noFill/>
                    </a:ln>
                    <a:solidFill>
                      <a:srgbClr val="70AD47"/>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next calculation starts after the </a:t>
                </a:r>
                <a:r>
                  <a:rPr kumimoji="0" lang="en-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mn-ea"/>
                    <a:cs typeface="Arial" panose="020B0604020202020204" pitchFamily="34" charset="0"/>
                  </a:rPr>
                  <a:t>nd</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break of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min</a:t>
                </a:r>
                <a:endParaRPr kumimoji="0" lang="en-I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7" name="Straight Arrow Connector 10">
                <a:extLst>
                  <a:ext uri="{FF2B5EF4-FFF2-40B4-BE49-F238E27FC236}">
                    <a16:creationId xmlns:a16="http://schemas.microsoft.com/office/drawing/2014/main" id="{0AAEEBD7-B90F-B04D-1597-7F8D4C646982}"/>
                  </a:ext>
                </a:extLst>
              </p:cNvPr>
              <p:cNvCxnSpPr>
                <a:cxnSpLocks/>
              </p:cNvCxnSpPr>
              <p:nvPr/>
            </p:nvCxnSpPr>
            <p:spPr>
              <a:xfrm flipV="1">
                <a:off x="8066357" y="4148833"/>
                <a:ext cx="0" cy="1001742"/>
              </a:xfrm>
              <a:prstGeom prst="straightConnector1">
                <a:avLst/>
              </a:prstGeom>
              <a:ln w="76200">
                <a:solidFill>
                  <a:schemeClr val="accent2">
                    <a:lumMod val="75000"/>
                  </a:schemeClr>
                </a:solidFill>
                <a:tailEnd type="triangle"/>
              </a:ln>
            </p:spPr>
            <p:style>
              <a:lnRef idx="2">
                <a:schemeClr val="accent6"/>
              </a:lnRef>
              <a:fillRef idx="0">
                <a:schemeClr val="accent6"/>
              </a:fillRef>
              <a:effectRef idx="1">
                <a:schemeClr val="accent6"/>
              </a:effectRef>
              <a:fontRef idx="minor">
                <a:schemeClr val="tx1"/>
              </a:fontRef>
            </p:style>
          </p:cxnSp>
          <p:sp>
            <p:nvSpPr>
              <p:cNvPr id="28" name="Prostokąt: zaokrąglone rogi 27">
                <a:extLst>
                  <a:ext uri="{FF2B5EF4-FFF2-40B4-BE49-F238E27FC236}">
                    <a16:creationId xmlns:a16="http://schemas.microsoft.com/office/drawing/2014/main" id="{5863A4AC-60C2-A25C-4F60-BCA398AB7BE8}"/>
                  </a:ext>
                </a:extLst>
              </p:cNvPr>
              <p:cNvSpPr/>
              <p:nvPr/>
            </p:nvSpPr>
            <p:spPr>
              <a:xfrm>
                <a:off x="4406077" y="5150574"/>
                <a:ext cx="3894538" cy="2296301"/>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Grafika 7" descr="Autobus">
              <a:extLst>
                <a:ext uri="{FF2B5EF4-FFF2-40B4-BE49-F238E27FC236}">
                  <a16:creationId xmlns:a16="http://schemas.microsoft.com/office/drawing/2014/main" id="{D1D11998-4553-6481-507A-7DF095567D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10177" y="3987944"/>
              <a:ext cx="914400" cy="914400"/>
            </a:xfrm>
            <a:prstGeom prst="rect">
              <a:avLst/>
            </a:prstGeom>
          </p:spPr>
        </p:pic>
      </p:grpSp>
    </p:spTree>
    <p:extLst>
      <p:ext uri="{BB962C8B-B14F-4D97-AF65-F5344CB8AC3E}">
        <p14:creationId xmlns:p14="http://schemas.microsoft.com/office/powerpoint/2010/main" val="3543354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left)">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left)">
                                      <p:cBhvr>
                                        <p:cTn id="29" dur="500"/>
                                        <p:tgtEl>
                                          <p:spTgt spid="56"/>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left)">
                                      <p:cBhvr>
                                        <p:cTn id="40" dur="500"/>
                                        <p:tgtEl>
                                          <p:spTgt spid="5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wipe(left)">
                                      <p:cBhvr>
                                        <p:cTn id="43" dur="5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wipe(left)">
                                      <p:cBhvr>
                                        <p:cTn id="48" dur="500"/>
                                        <p:tgtEl>
                                          <p:spTgt spid="64"/>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wipe(left)">
                                      <p:cBhvr>
                                        <p:cTn id="51" dur="500"/>
                                        <p:tgtEl>
                                          <p:spTgt spid="6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left)">
                                      <p:cBhvr>
                                        <p:cTn id="66" dur="500"/>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1000"/>
                                        <p:tgtEl>
                                          <p:spTgt spid="19"/>
                                        </p:tgtEl>
                                      </p:cBhvr>
                                    </p:animEffect>
                                    <p:anim calcmode="lin" valueType="num">
                                      <p:cBhvr>
                                        <p:cTn id="72" dur="1000" fill="hold"/>
                                        <p:tgtEl>
                                          <p:spTgt spid="19"/>
                                        </p:tgtEl>
                                        <p:attrNameLst>
                                          <p:attrName>ppt_x</p:attrName>
                                        </p:attrNameLst>
                                      </p:cBhvr>
                                      <p:tavLst>
                                        <p:tav tm="0">
                                          <p:val>
                                            <p:strVal val="#ppt_x"/>
                                          </p:val>
                                        </p:tav>
                                        <p:tav tm="100000">
                                          <p:val>
                                            <p:strVal val="#ppt_x"/>
                                          </p:val>
                                        </p:tav>
                                      </p:tavLst>
                                    </p:anim>
                                    <p:anim calcmode="lin" valueType="num">
                                      <p:cBhvr>
                                        <p:cTn id="7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1000"/>
                                        <p:tgtEl>
                                          <p:spTgt spid="9"/>
                                        </p:tgtEl>
                                      </p:cBhvr>
                                    </p:animEffect>
                                    <p:anim calcmode="lin" valueType="num">
                                      <p:cBhvr>
                                        <p:cTn id="79" dur="1000" fill="hold"/>
                                        <p:tgtEl>
                                          <p:spTgt spid="9"/>
                                        </p:tgtEl>
                                        <p:attrNameLst>
                                          <p:attrName>ppt_x</p:attrName>
                                        </p:attrNameLst>
                                      </p:cBhvr>
                                      <p:tavLst>
                                        <p:tav tm="0">
                                          <p:val>
                                            <p:strVal val="#ppt_x"/>
                                          </p:val>
                                        </p:tav>
                                        <p:tav tm="100000">
                                          <p:val>
                                            <p:strVal val="#ppt_x"/>
                                          </p:val>
                                        </p:tav>
                                      </p:tavLst>
                                    </p:anim>
                                    <p:anim calcmode="lin" valueType="num">
                                      <p:cBhvr>
                                        <p:cTn id="8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27"/>
                                        </p:tgtEl>
                                        <p:attrNameLst>
                                          <p:attrName>style.visibility</p:attrName>
                                        </p:attrNameLst>
                                      </p:cBhvr>
                                      <p:to>
                                        <p:strVal val="visible"/>
                                      </p:to>
                                    </p:set>
                                    <p:animEffect transition="in" filter="fade">
                                      <p:cBhvr>
                                        <p:cTn id="85" dur="1000"/>
                                        <p:tgtEl>
                                          <p:spTgt spid="127"/>
                                        </p:tgtEl>
                                      </p:cBhvr>
                                    </p:animEffect>
                                    <p:anim calcmode="lin" valueType="num">
                                      <p:cBhvr>
                                        <p:cTn id="86" dur="1000" fill="hold"/>
                                        <p:tgtEl>
                                          <p:spTgt spid="127"/>
                                        </p:tgtEl>
                                        <p:attrNameLst>
                                          <p:attrName>ppt_x</p:attrName>
                                        </p:attrNameLst>
                                      </p:cBhvr>
                                      <p:tavLst>
                                        <p:tav tm="0">
                                          <p:val>
                                            <p:strVal val="#ppt_x"/>
                                          </p:val>
                                        </p:tav>
                                        <p:tav tm="100000">
                                          <p:val>
                                            <p:strVal val="#ppt_x"/>
                                          </p:val>
                                        </p:tav>
                                      </p:tavLst>
                                    </p:anim>
                                    <p:anim calcmode="lin" valueType="num">
                                      <p:cBhvr>
                                        <p:cTn id="87"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4" grpId="0"/>
      <p:bldP spid="55" grpId="0"/>
      <p:bldP spid="56" grpId="0" animBg="1"/>
      <p:bldP spid="57" grpId="0"/>
      <p:bldP spid="60" grpId="0"/>
      <p:bldP spid="63" grpId="0" animBg="1"/>
      <p:bldP spid="127" grpId="0"/>
      <p:bldP spid="11" grpId="0"/>
      <p:bldP spid="18"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1B2E0-A718-76A2-87B1-DFEADCC0FBB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0DB241F-73DE-7BCD-B4B7-F4D2E0146586}"/>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B9C2091-FDD1-8453-8E98-C9A5FA4C7D91}"/>
              </a:ext>
            </a:extLst>
          </p:cNvPr>
          <p:cNvSpPr txBox="1"/>
          <p:nvPr/>
        </p:nvSpPr>
        <p:spPr>
          <a:xfrm>
            <a:off x="382445" y="239794"/>
            <a:ext cx="94387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DAILY REST - </a:t>
            </a:r>
            <a:r>
              <a:rPr kumimoji="0" lang="en-IE"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Recap of the general rule </a:t>
            </a:r>
            <a:endParaRPr kumimoji="0" lang="en-IE"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DCD7CD67-265D-709D-79A6-C179BEA959F2}"/>
              </a:ext>
            </a:extLst>
          </p:cNvPr>
          <p:cNvPicPr>
            <a:picLocks noChangeAspect="1"/>
          </p:cNvPicPr>
          <p:nvPr/>
        </p:nvPicPr>
        <p:blipFill>
          <a:blip r:embed="rId3"/>
          <a:srcRect t="42295"/>
          <a:stretch/>
        </p:blipFill>
        <p:spPr>
          <a:xfrm>
            <a:off x="6619059" y="4543905"/>
            <a:ext cx="3467584" cy="2303325"/>
          </a:xfrm>
          <a:prstGeom prst="rect">
            <a:avLst/>
          </a:prstGeom>
        </p:spPr>
      </p:pic>
      <p:sp>
        <p:nvSpPr>
          <p:cNvPr id="11" name="TextBox 10">
            <a:extLst>
              <a:ext uri="{FF2B5EF4-FFF2-40B4-BE49-F238E27FC236}">
                <a16:creationId xmlns:a16="http://schemas.microsoft.com/office/drawing/2014/main" id="{5166FA96-46E1-9D79-5B37-53CED387D159}"/>
              </a:ext>
            </a:extLst>
          </p:cNvPr>
          <p:cNvSpPr txBox="1"/>
          <p:nvPr/>
        </p:nvSpPr>
        <p:spPr>
          <a:xfrm>
            <a:off x="1465729" y="1229854"/>
            <a:ext cx="8986677" cy="584775"/>
          </a:xfrm>
          <a:prstGeom prst="rect">
            <a:avLst/>
          </a:prstGeom>
          <a:solidFill>
            <a:schemeClr val="accent2">
              <a:lumMod val="60000"/>
              <a:lumOff val="40000"/>
              <a:alpha val="29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Aptos" panose="02110004020202020204"/>
                <a:ea typeface="+mn-ea"/>
                <a:cs typeface="+mn-cs"/>
              </a:rPr>
              <a:t> 24h period </a:t>
            </a:r>
          </a:p>
        </p:txBody>
      </p:sp>
      <p:sp>
        <p:nvSpPr>
          <p:cNvPr id="13" name="TextBox 12">
            <a:extLst>
              <a:ext uri="{FF2B5EF4-FFF2-40B4-BE49-F238E27FC236}">
                <a16:creationId xmlns:a16="http://schemas.microsoft.com/office/drawing/2014/main" id="{B228E05B-B3A3-56F9-3F07-518F989E6DA6}"/>
              </a:ext>
            </a:extLst>
          </p:cNvPr>
          <p:cNvSpPr txBox="1"/>
          <p:nvPr/>
        </p:nvSpPr>
        <p:spPr>
          <a:xfrm>
            <a:off x="1338424" y="2057802"/>
            <a:ext cx="475757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daily period of activity of the driver</a:t>
            </a:r>
            <a:endParaRPr kumimoji="0" lang="en-GB"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Picture 8">
            <a:extLst>
              <a:ext uri="{FF2B5EF4-FFF2-40B4-BE49-F238E27FC236}">
                <a16:creationId xmlns:a16="http://schemas.microsoft.com/office/drawing/2014/main" id="{3147928D-64E8-0C79-12C6-DCBE591CF092}"/>
              </a:ext>
            </a:extLst>
          </p:cNvPr>
          <p:cNvPicPr>
            <a:picLocks noChangeAspect="1"/>
          </p:cNvPicPr>
          <p:nvPr/>
        </p:nvPicPr>
        <p:blipFill>
          <a:blip r:embed="rId3"/>
          <a:srcRect b="58312"/>
          <a:stretch/>
        </p:blipFill>
        <p:spPr>
          <a:xfrm>
            <a:off x="6619059" y="2547336"/>
            <a:ext cx="3467584" cy="1664000"/>
          </a:xfrm>
          <a:prstGeom prst="rect">
            <a:avLst/>
          </a:prstGeom>
        </p:spPr>
      </p:pic>
      <p:grpSp>
        <p:nvGrpSpPr>
          <p:cNvPr id="59" name="Grupa 58">
            <a:extLst>
              <a:ext uri="{FF2B5EF4-FFF2-40B4-BE49-F238E27FC236}">
                <a16:creationId xmlns:a16="http://schemas.microsoft.com/office/drawing/2014/main" id="{4C50B2C4-78CC-37BB-AD2E-A40D1FBB039A}"/>
              </a:ext>
            </a:extLst>
          </p:cNvPr>
          <p:cNvGrpSpPr/>
          <p:nvPr/>
        </p:nvGrpSpPr>
        <p:grpSpPr>
          <a:xfrm>
            <a:off x="2045857" y="2707965"/>
            <a:ext cx="3281113" cy="1226567"/>
            <a:chOff x="2045857" y="2707965"/>
            <a:chExt cx="3281113" cy="1226567"/>
          </a:xfrm>
        </p:grpSpPr>
        <p:grpSp>
          <p:nvGrpSpPr>
            <p:cNvPr id="14" name="Grupa 87">
              <a:extLst>
                <a:ext uri="{FF2B5EF4-FFF2-40B4-BE49-F238E27FC236}">
                  <a16:creationId xmlns:a16="http://schemas.microsoft.com/office/drawing/2014/main" id="{A68E0CD0-3994-5B28-EC0B-7F990E8AFEDE}"/>
                </a:ext>
              </a:extLst>
            </p:cNvPr>
            <p:cNvGrpSpPr/>
            <p:nvPr/>
          </p:nvGrpSpPr>
          <p:grpSpPr>
            <a:xfrm>
              <a:off x="2045857" y="2707965"/>
              <a:ext cx="3281113" cy="1226567"/>
              <a:chOff x="2047586" y="2746022"/>
              <a:chExt cx="3281113" cy="1226567"/>
            </a:xfrm>
          </p:grpSpPr>
          <p:grpSp>
            <p:nvGrpSpPr>
              <p:cNvPr id="15" name="Grupa 88">
                <a:extLst>
                  <a:ext uri="{FF2B5EF4-FFF2-40B4-BE49-F238E27FC236}">
                    <a16:creationId xmlns:a16="http://schemas.microsoft.com/office/drawing/2014/main" id="{E523402E-1D93-6D94-8078-84A62FE206FC}"/>
                  </a:ext>
                </a:extLst>
              </p:cNvPr>
              <p:cNvGrpSpPr/>
              <p:nvPr/>
            </p:nvGrpSpPr>
            <p:grpSpPr>
              <a:xfrm>
                <a:off x="2047586" y="2746022"/>
                <a:ext cx="3281113" cy="1185106"/>
                <a:chOff x="2047586" y="2746022"/>
                <a:chExt cx="3281113" cy="1185106"/>
              </a:xfrm>
            </p:grpSpPr>
            <p:sp>
              <p:nvSpPr>
                <p:cNvPr id="17" name="Prostokąt 90">
                  <a:extLst>
                    <a:ext uri="{FF2B5EF4-FFF2-40B4-BE49-F238E27FC236}">
                      <a16:creationId xmlns:a16="http://schemas.microsoft.com/office/drawing/2014/main" id="{EEFE959A-BFC3-EADA-7F19-51070B1EE0F9}"/>
                    </a:ext>
                  </a:extLst>
                </p:cNvPr>
                <p:cNvSpPr/>
                <p:nvPr/>
              </p:nvSpPr>
              <p:spPr>
                <a:xfrm>
                  <a:off x="2056223" y="3381827"/>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2" descr="Driving Tachograph Symbol">
                  <a:extLst>
                    <a:ext uri="{FF2B5EF4-FFF2-40B4-BE49-F238E27FC236}">
                      <a16:creationId xmlns:a16="http://schemas.microsoft.com/office/drawing/2014/main" id="{1585A04E-9E9C-4EED-0BA4-522B7135F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966" y="3408692"/>
                  <a:ext cx="604624" cy="484271"/>
                </a:xfrm>
                <a:prstGeom prst="rect">
                  <a:avLst/>
                </a:prstGeom>
                <a:noFill/>
                <a:extLst>
                  <a:ext uri="{909E8E84-426E-40DD-AFC4-6F175D3DCCD1}">
                    <a14:hiddenFill xmlns:a14="http://schemas.microsoft.com/office/drawing/2010/main">
                      <a:solidFill>
                        <a:srgbClr val="FFFFFF"/>
                      </a:solidFill>
                    </a14:hiddenFill>
                  </a:ext>
                </a:extLst>
              </p:spPr>
            </p:pic>
            <p:sp>
              <p:nvSpPr>
                <p:cNvPr id="19" name="Prostokąt 92">
                  <a:extLst>
                    <a:ext uri="{FF2B5EF4-FFF2-40B4-BE49-F238E27FC236}">
                      <a16:creationId xmlns:a16="http://schemas.microsoft.com/office/drawing/2014/main" id="{54904549-A2C5-B30C-9870-3462AAC1EA63}"/>
                    </a:ext>
                  </a:extLst>
                </p:cNvPr>
                <p:cNvSpPr/>
                <p:nvPr/>
              </p:nvSpPr>
              <p:spPr>
                <a:xfrm>
                  <a:off x="3196649" y="3376676"/>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2" descr="Driving Tachograph Symbol">
                  <a:extLst>
                    <a:ext uri="{FF2B5EF4-FFF2-40B4-BE49-F238E27FC236}">
                      <a16:creationId xmlns:a16="http://schemas.microsoft.com/office/drawing/2014/main" id="{8B490F30-20CD-BB19-3FED-93A3D0343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630" y="3417393"/>
                  <a:ext cx="604624" cy="484271"/>
                </a:xfrm>
                <a:prstGeom prst="rect">
                  <a:avLst/>
                </a:prstGeom>
                <a:noFill/>
                <a:extLst>
                  <a:ext uri="{909E8E84-426E-40DD-AFC4-6F175D3DCCD1}">
                    <a14:hiddenFill xmlns:a14="http://schemas.microsoft.com/office/drawing/2010/main">
                      <a:solidFill>
                        <a:srgbClr val="FFFFFF"/>
                      </a:solidFill>
                    </a14:hiddenFill>
                  </a:ext>
                </a:extLst>
              </p:spPr>
            </p:pic>
            <p:sp>
              <p:nvSpPr>
                <p:cNvPr id="21" name="Prostokąt 94">
                  <a:extLst>
                    <a:ext uri="{FF2B5EF4-FFF2-40B4-BE49-F238E27FC236}">
                      <a16:creationId xmlns:a16="http://schemas.microsoft.com/office/drawing/2014/main" id="{35EBC900-D624-0657-D4B7-934F8287D72B}"/>
                    </a:ext>
                  </a:extLst>
                </p:cNvPr>
                <p:cNvSpPr/>
                <p:nvPr/>
              </p:nvSpPr>
              <p:spPr>
                <a:xfrm>
                  <a:off x="4716094" y="3381827"/>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 descr="Driving Tachograph Symbol">
                  <a:extLst>
                    <a:ext uri="{FF2B5EF4-FFF2-40B4-BE49-F238E27FC236}">
                      <a16:creationId xmlns:a16="http://schemas.microsoft.com/office/drawing/2014/main" id="{90911DE9-6A86-CE28-132B-E3061AD96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075" y="3408692"/>
                  <a:ext cx="604624" cy="484271"/>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Łącznik prosty 96">
                  <a:extLst>
                    <a:ext uri="{FF2B5EF4-FFF2-40B4-BE49-F238E27FC236}">
                      <a16:creationId xmlns:a16="http://schemas.microsoft.com/office/drawing/2014/main" id="{DBBB6B1F-AAA3-92C5-810E-E0DC729CE37A}"/>
                    </a:ext>
                  </a:extLst>
                </p:cNvPr>
                <p:cNvCxnSpPr>
                  <a:cxnSpLocks/>
                </p:cNvCxnSpPr>
                <p:nvPr/>
              </p:nvCxnSpPr>
              <p:spPr>
                <a:xfrm flipV="1">
                  <a:off x="5323288" y="3017341"/>
                  <a:ext cx="0" cy="913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rostokąt 97">
                  <a:extLst>
                    <a:ext uri="{FF2B5EF4-FFF2-40B4-BE49-F238E27FC236}">
                      <a16:creationId xmlns:a16="http://schemas.microsoft.com/office/drawing/2014/main" id="{2029E1CF-2415-98CB-7345-AFD0BBEFCAC8}"/>
                    </a:ext>
                  </a:extLst>
                </p:cNvPr>
                <p:cNvSpPr/>
                <p:nvPr/>
              </p:nvSpPr>
              <p:spPr>
                <a:xfrm>
                  <a:off x="3941720" y="3592969"/>
                  <a:ext cx="469293"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Łącznik prosty ze strzałką 98">
                  <a:extLst>
                    <a:ext uri="{FF2B5EF4-FFF2-40B4-BE49-F238E27FC236}">
                      <a16:creationId xmlns:a16="http://schemas.microsoft.com/office/drawing/2014/main" id="{E6248E90-E20D-8273-DBFA-4E4BF5D8F599}"/>
                    </a:ext>
                  </a:extLst>
                </p:cNvPr>
                <p:cNvCxnSpPr>
                  <a:cxnSpLocks/>
                </p:cNvCxnSpPr>
                <p:nvPr/>
              </p:nvCxnSpPr>
              <p:spPr>
                <a:xfrm>
                  <a:off x="2047586" y="3124295"/>
                  <a:ext cx="3267718"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6" name="pole tekstowe 99">
                  <a:extLst>
                    <a:ext uri="{FF2B5EF4-FFF2-40B4-BE49-F238E27FC236}">
                      <a16:creationId xmlns:a16="http://schemas.microsoft.com/office/drawing/2014/main" id="{8C7668D8-0B94-903E-5DC4-A79567143BAB}"/>
                    </a:ext>
                  </a:extLst>
                </p:cNvPr>
                <p:cNvSpPr txBox="1"/>
                <p:nvPr/>
              </p:nvSpPr>
              <p:spPr>
                <a:xfrm>
                  <a:off x="3278897" y="2746022"/>
                  <a:ext cx="6976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a:ln>
                        <a:noFill/>
                      </a:ln>
                      <a:solidFill>
                        <a:prstClr val="black"/>
                      </a:solidFill>
                      <a:effectLst/>
                      <a:uLnTx/>
                      <a:uFillTx/>
                      <a:latin typeface="Calibri" panose="020F0502020204030204"/>
                      <a:ea typeface="+mn-ea"/>
                      <a:cs typeface="+mn-cs"/>
                    </a:rPr>
                    <a:t>13 h</a:t>
                  </a:r>
                </a:p>
              </p:txBody>
            </p:sp>
          </p:grpSp>
          <p:pic>
            <p:nvPicPr>
              <p:cNvPr id="16" name="Picture 4" descr="Other-Work Tachograph Symbol">
                <a:extLst>
                  <a:ext uri="{FF2B5EF4-FFF2-40B4-BE49-F238E27FC236}">
                    <a16:creationId xmlns:a16="http://schemas.microsoft.com/office/drawing/2014/main" id="{3E5A6A00-FFC9-0429-AA35-4E2E35B741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4544" y="3533993"/>
                <a:ext cx="438596" cy="43859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 name="Łącznik prosty 96">
              <a:extLst>
                <a:ext uri="{FF2B5EF4-FFF2-40B4-BE49-F238E27FC236}">
                  <a16:creationId xmlns:a16="http://schemas.microsoft.com/office/drawing/2014/main" id="{23360DB4-4A06-95BD-C3FC-35A5027D776F}"/>
                </a:ext>
              </a:extLst>
            </p:cNvPr>
            <p:cNvCxnSpPr>
              <a:cxnSpLocks/>
            </p:cNvCxnSpPr>
            <p:nvPr/>
          </p:nvCxnSpPr>
          <p:spPr>
            <a:xfrm flipV="1">
              <a:off x="2051267" y="2977716"/>
              <a:ext cx="0" cy="913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Łącznik prosty 96">
              <a:extLst>
                <a:ext uri="{FF2B5EF4-FFF2-40B4-BE49-F238E27FC236}">
                  <a16:creationId xmlns:a16="http://schemas.microsoft.com/office/drawing/2014/main" id="{572074FE-28B1-240B-8500-63169CACEF66}"/>
                </a:ext>
              </a:extLst>
            </p:cNvPr>
            <p:cNvCxnSpPr>
              <a:cxnSpLocks/>
            </p:cNvCxnSpPr>
            <p:nvPr/>
          </p:nvCxnSpPr>
          <p:spPr>
            <a:xfrm flipH="1">
              <a:off x="2048886" y="3886515"/>
              <a:ext cx="32677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upa 57">
            <a:extLst>
              <a:ext uri="{FF2B5EF4-FFF2-40B4-BE49-F238E27FC236}">
                <a16:creationId xmlns:a16="http://schemas.microsoft.com/office/drawing/2014/main" id="{83101D2F-2A52-D978-70AE-B1DD0B2E8391}"/>
              </a:ext>
            </a:extLst>
          </p:cNvPr>
          <p:cNvGrpSpPr/>
          <p:nvPr/>
        </p:nvGrpSpPr>
        <p:grpSpPr>
          <a:xfrm>
            <a:off x="1640506" y="4477277"/>
            <a:ext cx="4312658" cy="1227039"/>
            <a:chOff x="1640506" y="4477277"/>
            <a:chExt cx="4312658" cy="1227039"/>
          </a:xfrm>
        </p:grpSpPr>
        <p:grpSp>
          <p:nvGrpSpPr>
            <p:cNvPr id="27" name="Grupa 87">
              <a:extLst>
                <a:ext uri="{FF2B5EF4-FFF2-40B4-BE49-F238E27FC236}">
                  <a16:creationId xmlns:a16="http://schemas.microsoft.com/office/drawing/2014/main" id="{BE12C6FC-40D7-998E-9D52-745D207FB68D}"/>
                </a:ext>
              </a:extLst>
            </p:cNvPr>
            <p:cNvGrpSpPr/>
            <p:nvPr/>
          </p:nvGrpSpPr>
          <p:grpSpPr>
            <a:xfrm>
              <a:off x="1645916" y="4477277"/>
              <a:ext cx="4307248" cy="1227039"/>
              <a:chOff x="2052996" y="2745550"/>
              <a:chExt cx="3275703" cy="1227039"/>
            </a:xfrm>
          </p:grpSpPr>
          <p:grpSp>
            <p:nvGrpSpPr>
              <p:cNvPr id="28" name="Grupa 88">
                <a:extLst>
                  <a:ext uri="{FF2B5EF4-FFF2-40B4-BE49-F238E27FC236}">
                    <a16:creationId xmlns:a16="http://schemas.microsoft.com/office/drawing/2014/main" id="{246FEF09-7BCB-BEA4-A309-AB7DDCA5F010}"/>
                  </a:ext>
                </a:extLst>
              </p:cNvPr>
              <p:cNvGrpSpPr/>
              <p:nvPr/>
            </p:nvGrpSpPr>
            <p:grpSpPr>
              <a:xfrm>
                <a:off x="2052996" y="2745550"/>
                <a:ext cx="3275703" cy="1186730"/>
                <a:chOff x="2052996" y="2745550"/>
                <a:chExt cx="3275703" cy="1186730"/>
              </a:xfrm>
            </p:grpSpPr>
            <p:sp>
              <p:nvSpPr>
                <p:cNvPr id="30" name="Prostokąt 90">
                  <a:extLst>
                    <a:ext uri="{FF2B5EF4-FFF2-40B4-BE49-F238E27FC236}">
                      <a16:creationId xmlns:a16="http://schemas.microsoft.com/office/drawing/2014/main" id="{D91590C9-9534-66CB-A3D9-7B35435C5ACF}"/>
                    </a:ext>
                  </a:extLst>
                </p:cNvPr>
                <p:cNvSpPr/>
                <p:nvPr/>
              </p:nvSpPr>
              <p:spPr>
                <a:xfrm>
                  <a:off x="2057364" y="3381827"/>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2" descr="Driving Tachograph Symbol">
                  <a:extLst>
                    <a:ext uri="{FF2B5EF4-FFF2-40B4-BE49-F238E27FC236}">
                      <a16:creationId xmlns:a16="http://schemas.microsoft.com/office/drawing/2014/main" id="{2140B9DB-EA2D-E2FF-9117-AFF44B852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7155" y="3408692"/>
                  <a:ext cx="604624" cy="484271"/>
                </a:xfrm>
                <a:prstGeom prst="rect">
                  <a:avLst/>
                </a:prstGeom>
                <a:noFill/>
                <a:extLst>
                  <a:ext uri="{909E8E84-426E-40DD-AFC4-6F175D3DCCD1}">
                    <a14:hiddenFill xmlns:a14="http://schemas.microsoft.com/office/drawing/2010/main">
                      <a:solidFill>
                        <a:srgbClr val="FFFFFF"/>
                      </a:solidFill>
                    </a14:hiddenFill>
                  </a:ext>
                </a:extLst>
              </p:spPr>
            </p:pic>
            <p:sp>
              <p:nvSpPr>
                <p:cNvPr id="32" name="Prostokąt 92">
                  <a:extLst>
                    <a:ext uri="{FF2B5EF4-FFF2-40B4-BE49-F238E27FC236}">
                      <a16:creationId xmlns:a16="http://schemas.microsoft.com/office/drawing/2014/main" id="{4BEAD24F-36CA-F91E-FA20-9E109D559CC3}"/>
                    </a:ext>
                  </a:extLst>
                </p:cNvPr>
                <p:cNvSpPr/>
                <p:nvPr/>
              </p:nvSpPr>
              <p:spPr>
                <a:xfrm>
                  <a:off x="3196649" y="3389535"/>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2" descr="Driving Tachograph Symbol">
                  <a:extLst>
                    <a:ext uri="{FF2B5EF4-FFF2-40B4-BE49-F238E27FC236}">
                      <a16:creationId xmlns:a16="http://schemas.microsoft.com/office/drawing/2014/main" id="{6BE2BFE8-E7BE-E8B6-9581-2B2E21C1F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630" y="3417393"/>
                  <a:ext cx="604624" cy="484271"/>
                </a:xfrm>
                <a:prstGeom prst="rect">
                  <a:avLst/>
                </a:prstGeom>
                <a:noFill/>
                <a:extLst>
                  <a:ext uri="{909E8E84-426E-40DD-AFC4-6F175D3DCCD1}">
                    <a14:hiddenFill xmlns:a14="http://schemas.microsoft.com/office/drawing/2010/main">
                      <a:solidFill>
                        <a:srgbClr val="FFFFFF"/>
                      </a:solidFill>
                    </a14:hiddenFill>
                  </a:ext>
                </a:extLst>
              </p:spPr>
            </p:pic>
            <p:sp>
              <p:nvSpPr>
                <p:cNvPr id="34" name="Prostokąt 94">
                  <a:extLst>
                    <a:ext uri="{FF2B5EF4-FFF2-40B4-BE49-F238E27FC236}">
                      <a16:creationId xmlns:a16="http://schemas.microsoft.com/office/drawing/2014/main" id="{ECB28971-CC0D-8F69-C060-674429F30FFD}"/>
                    </a:ext>
                  </a:extLst>
                </p:cNvPr>
                <p:cNvSpPr/>
                <p:nvPr/>
              </p:nvSpPr>
              <p:spPr>
                <a:xfrm>
                  <a:off x="4716094" y="3381827"/>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2" descr="Driving Tachograph Symbol">
                  <a:extLst>
                    <a:ext uri="{FF2B5EF4-FFF2-40B4-BE49-F238E27FC236}">
                      <a16:creationId xmlns:a16="http://schemas.microsoft.com/office/drawing/2014/main" id="{D55CEE2A-5E2C-2E32-15BD-E480920D33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075" y="3408692"/>
                  <a:ext cx="604624" cy="484271"/>
                </a:xfrm>
                <a:prstGeom prst="rect">
                  <a:avLst/>
                </a:prstGeom>
                <a:noFill/>
                <a:extLst>
                  <a:ext uri="{909E8E84-426E-40DD-AFC4-6F175D3DCCD1}">
                    <a14:hiddenFill xmlns:a14="http://schemas.microsoft.com/office/drawing/2010/main">
                      <a:solidFill>
                        <a:srgbClr val="FFFFFF"/>
                      </a:solidFill>
                    </a14:hiddenFill>
                  </a:ext>
                </a:extLst>
              </p:spPr>
            </p:pic>
            <p:sp>
              <p:nvSpPr>
                <p:cNvPr id="37" name="Prostokąt 97">
                  <a:extLst>
                    <a:ext uri="{FF2B5EF4-FFF2-40B4-BE49-F238E27FC236}">
                      <a16:creationId xmlns:a16="http://schemas.microsoft.com/office/drawing/2014/main" id="{C669B0EF-4598-9DA8-9352-DBD015E4F655}"/>
                    </a:ext>
                  </a:extLst>
                </p:cNvPr>
                <p:cNvSpPr/>
                <p:nvPr/>
              </p:nvSpPr>
              <p:spPr>
                <a:xfrm>
                  <a:off x="3941720" y="3592969"/>
                  <a:ext cx="469293"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Łącznik prosty ze strzałką 98">
                  <a:extLst>
                    <a:ext uri="{FF2B5EF4-FFF2-40B4-BE49-F238E27FC236}">
                      <a16:creationId xmlns:a16="http://schemas.microsoft.com/office/drawing/2014/main" id="{A359EE7D-DF80-F916-0BEB-EC7F9AAAE1CA}"/>
                    </a:ext>
                  </a:extLst>
                </p:cNvPr>
                <p:cNvCxnSpPr>
                  <a:cxnSpLocks/>
                </p:cNvCxnSpPr>
                <p:nvPr/>
              </p:nvCxnSpPr>
              <p:spPr>
                <a:xfrm>
                  <a:off x="2052996" y="3123823"/>
                  <a:ext cx="3267718"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9" name="pole tekstowe 99">
                  <a:extLst>
                    <a:ext uri="{FF2B5EF4-FFF2-40B4-BE49-F238E27FC236}">
                      <a16:creationId xmlns:a16="http://schemas.microsoft.com/office/drawing/2014/main" id="{911D790C-191C-821B-DC5A-DE558C727D04}"/>
                    </a:ext>
                  </a:extLst>
                </p:cNvPr>
                <p:cNvSpPr txBox="1"/>
                <p:nvPr/>
              </p:nvSpPr>
              <p:spPr>
                <a:xfrm>
                  <a:off x="3284307" y="2745550"/>
                  <a:ext cx="5549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a:ln>
                        <a:noFill/>
                      </a:ln>
                      <a:solidFill>
                        <a:prstClr val="black"/>
                      </a:solidFill>
                      <a:effectLst/>
                      <a:uLnTx/>
                      <a:uFillTx/>
                      <a:latin typeface="Calibri" panose="020F0502020204030204"/>
                      <a:ea typeface="+mn-ea"/>
                      <a:cs typeface="+mn-cs"/>
                    </a:rPr>
                    <a:t>1</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5</a:t>
                  </a:r>
                  <a:r>
                    <a:rPr kumimoji="0" lang="pl-PL" sz="2400" b="1" i="0" u="none" strike="noStrike" kern="1200" cap="none" spc="0" normalizeH="0" baseline="0" noProof="0">
                      <a:ln>
                        <a:noFill/>
                      </a:ln>
                      <a:solidFill>
                        <a:prstClr val="black"/>
                      </a:solidFill>
                      <a:effectLst/>
                      <a:uLnTx/>
                      <a:uFillTx/>
                      <a:latin typeface="Calibri" panose="020F0502020204030204"/>
                      <a:ea typeface="+mn-ea"/>
                      <a:cs typeface="+mn-cs"/>
                    </a:rPr>
                    <a:t> h</a:t>
                  </a:r>
                </a:p>
              </p:txBody>
            </p:sp>
          </p:grpSp>
          <p:pic>
            <p:nvPicPr>
              <p:cNvPr id="29" name="Picture 4" descr="Other-Work Tachograph Symbol">
                <a:extLst>
                  <a:ext uri="{FF2B5EF4-FFF2-40B4-BE49-F238E27FC236}">
                    <a16:creationId xmlns:a16="http://schemas.microsoft.com/office/drawing/2014/main" id="{4A546081-CA97-C48E-CD10-CB671398C5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4544" y="3533993"/>
                <a:ext cx="438596" cy="43859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4" name="Łącznik prosty 96">
              <a:extLst>
                <a:ext uri="{FF2B5EF4-FFF2-40B4-BE49-F238E27FC236}">
                  <a16:creationId xmlns:a16="http://schemas.microsoft.com/office/drawing/2014/main" id="{8A3061E0-987E-835A-1DD1-EB0D6314D991}"/>
                </a:ext>
              </a:extLst>
            </p:cNvPr>
            <p:cNvCxnSpPr>
              <a:cxnSpLocks/>
            </p:cNvCxnSpPr>
            <p:nvPr/>
          </p:nvCxnSpPr>
          <p:spPr>
            <a:xfrm flipV="1">
              <a:off x="1645268" y="4742512"/>
              <a:ext cx="0" cy="913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Łącznik prosty 96">
              <a:extLst>
                <a:ext uri="{FF2B5EF4-FFF2-40B4-BE49-F238E27FC236}">
                  <a16:creationId xmlns:a16="http://schemas.microsoft.com/office/drawing/2014/main" id="{0FD3AD0A-3225-4599-D97A-D3119AA0BC82}"/>
                </a:ext>
              </a:extLst>
            </p:cNvPr>
            <p:cNvCxnSpPr>
              <a:cxnSpLocks/>
            </p:cNvCxnSpPr>
            <p:nvPr/>
          </p:nvCxnSpPr>
          <p:spPr>
            <a:xfrm flipH="1">
              <a:off x="1640506" y="5661375"/>
              <a:ext cx="43126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Łącznik prosty 96">
              <a:extLst>
                <a:ext uri="{FF2B5EF4-FFF2-40B4-BE49-F238E27FC236}">
                  <a16:creationId xmlns:a16="http://schemas.microsoft.com/office/drawing/2014/main" id="{512F890B-BBFC-50FE-9C30-62A53048783F}"/>
                </a:ext>
              </a:extLst>
            </p:cNvPr>
            <p:cNvCxnSpPr>
              <a:cxnSpLocks/>
            </p:cNvCxnSpPr>
            <p:nvPr/>
          </p:nvCxnSpPr>
          <p:spPr>
            <a:xfrm flipV="1">
              <a:off x="5948402" y="4742512"/>
              <a:ext cx="0" cy="913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0" name="Picture 3" descr="A black and white logo&#10;&#10;Description automatically generated">
            <a:extLst>
              <a:ext uri="{FF2B5EF4-FFF2-40B4-BE49-F238E27FC236}">
                <a16:creationId xmlns:a16="http://schemas.microsoft.com/office/drawing/2014/main" id="{B06E3255-A25A-BB1A-3AF0-6AEFB1FDC9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8642" y="350244"/>
            <a:ext cx="1364385" cy="470389"/>
          </a:xfrm>
          <a:prstGeom prst="rect">
            <a:avLst/>
          </a:prstGeom>
        </p:spPr>
      </p:pic>
      <p:pic>
        <p:nvPicPr>
          <p:cNvPr id="61" name="Picture 22" descr="A black and white logo&#10;&#10;Description automatically generated">
            <a:extLst>
              <a:ext uri="{FF2B5EF4-FFF2-40B4-BE49-F238E27FC236}">
                <a16:creationId xmlns:a16="http://schemas.microsoft.com/office/drawing/2014/main" id="{2BED7DB2-6AF2-7BD6-C29F-49B6724FA2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7568" y="200267"/>
            <a:ext cx="799891" cy="670546"/>
          </a:xfrm>
          <a:prstGeom prst="rect">
            <a:avLst/>
          </a:prstGeom>
        </p:spPr>
      </p:pic>
    </p:spTree>
    <p:extLst>
      <p:ext uri="{BB962C8B-B14F-4D97-AF65-F5344CB8AC3E}">
        <p14:creationId xmlns:p14="http://schemas.microsoft.com/office/powerpoint/2010/main" val="29199780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left)">
                                      <p:cBhvr>
                                        <p:cTn id="10" dur="10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left)">
                                      <p:cBhvr>
                                        <p:cTn id="20" dur="10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864A6-6DA3-8E7C-1300-FE2E74DC8851}"/>
            </a:ext>
          </a:extLst>
        </p:cNvPr>
        <p:cNvGrpSpPr/>
        <p:nvPr/>
      </p:nvGrpSpPr>
      <p:grpSpPr>
        <a:xfrm>
          <a:off x="0" y="0"/>
          <a:ext cx="0" cy="0"/>
          <a:chOff x="0" y="0"/>
          <a:chExt cx="0" cy="0"/>
        </a:xfrm>
      </p:grpSpPr>
      <p:grpSp>
        <p:nvGrpSpPr>
          <p:cNvPr id="119" name="Grupa 118">
            <a:extLst>
              <a:ext uri="{FF2B5EF4-FFF2-40B4-BE49-F238E27FC236}">
                <a16:creationId xmlns:a16="http://schemas.microsoft.com/office/drawing/2014/main" id="{15776F63-3FFB-D892-B0A2-8F2DE2AB8D3D}"/>
              </a:ext>
            </a:extLst>
          </p:cNvPr>
          <p:cNvGrpSpPr/>
          <p:nvPr/>
        </p:nvGrpSpPr>
        <p:grpSpPr>
          <a:xfrm>
            <a:off x="2596039" y="3304918"/>
            <a:ext cx="6382552" cy="523220"/>
            <a:chOff x="2596039" y="3304918"/>
            <a:chExt cx="6382552" cy="523220"/>
          </a:xfrm>
        </p:grpSpPr>
        <p:cxnSp>
          <p:nvCxnSpPr>
            <p:cNvPr id="9" name="Łącznik prosty ze strzałką 8">
              <a:extLst>
                <a:ext uri="{FF2B5EF4-FFF2-40B4-BE49-F238E27FC236}">
                  <a16:creationId xmlns:a16="http://schemas.microsoft.com/office/drawing/2014/main" id="{C5CEE601-F156-6ED2-AB92-90EBBF270939}"/>
                </a:ext>
              </a:extLst>
            </p:cNvPr>
            <p:cNvCxnSpPr/>
            <p:nvPr/>
          </p:nvCxnSpPr>
          <p:spPr>
            <a:xfrm>
              <a:off x="2596039" y="3724665"/>
              <a:ext cx="6382552"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 name="pole tekstowe 9">
              <a:extLst>
                <a:ext uri="{FF2B5EF4-FFF2-40B4-BE49-F238E27FC236}">
                  <a16:creationId xmlns:a16="http://schemas.microsoft.com/office/drawing/2014/main" id="{78A72D2B-B854-2B23-D191-15059C2C8876}"/>
                </a:ext>
              </a:extLst>
            </p:cNvPr>
            <p:cNvSpPr txBox="1"/>
            <p:nvPr/>
          </p:nvSpPr>
          <p:spPr>
            <a:xfrm>
              <a:off x="5500220" y="3304918"/>
              <a:ext cx="824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24</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h</a:t>
              </a:r>
            </a:p>
          </p:txBody>
        </p:sp>
      </p:grpSp>
      <p:grpSp>
        <p:nvGrpSpPr>
          <p:cNvPr id="121" name="Grupa 120">
            <a:extLst>
              <a:ext uri="{FF2B5EF4-FFF2-40B4-BE49-F238E27FC236}">
                <a16:creationId xmlns:a16="http://schemas.microsoft.com/office/drawing/2014/main" id="{600A39EE-1D6A-F5A2-81E0-2D181A8A1348}"/>
              </a:ext>
            </a:extLst>
          </p:cNvPr>
          <p:cNvGrpSpPr/>
          <p:nvPr/>
        </p:nvGrpSpPr>
        <p:grpSpPr>
          <a:xfrm>
            <a:off x="8982391" y="1380584"/>
            <a:ext cx="1859785" cy="1879650"/>
            <a:chOff x="8982391" y="1380584"/>
            <a:chExt cx="1859785" cy="1879650"/>
          </a:xfrm>
        </p:grpSpPr>
        <p:grpSp>
          <p:nvGrpSpPr>
            <p:cNvPr id="120" name="Grupa 119">
              <a:extLst>
                <a:ext uri="{FF2B5EF4-FFF2-40B4-BE49-F238E27FC236}">
                  <a16:creationId xmlns:a16="http://schemas.microsoft.com/office/drawing/2014/main" id="{A503C225-B05E-EF5F-F5B7-FDD8011B9BF2}"/>
                </a:ext>
              </a:extLst>
            </p:cNvPr>
            <p:cNvGrpSpPr/>
            <p:nvPr/>
          </p:nvGrpSpPr>
          <p:grpSpPr>
            <a:xfrm>
              <a:off x="8982391" y="2716587"/>
              <a:ext cx="984279" cy="543647"/>
              <a:chOff x="8982391" y="2716587"/>
              <a:chExt cx="984279" cy="543647"/>
            </a:xfrm>
          </p:grpSpPr>
          <p:sp>
            <p:nvSpPr>
              <p:cNvPr id="24" name="Prostokąt 97">
                <a:extLst>
                  <a:ext uri="{FF2B5EF4-FFF2-40B4-BE49-F238E27FC236}">
                    <a16:creationId xmlns:a16="http://schemas.microsoft.com/office/drawing/2014/main" id="{D36A307B-9351-AD63-F676-C486EC1E789C}"/>
                  </a:ext>
                </a:extLst>
              </p:cNvPr>
              <p:cNvSpPr/>
              <p:nvPr/>
            </p:nvSpPr>
            <p:spPr>
              <a:xfrm>
                <a:off x="8982391" y="2930104"/>
                <a:ext cx="174321"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Prostokąt 83">
                <a:extLst>
                  <a:ext uri="{FF2B5EF4-FFF2-40B4-BE49-F238E27FC236}">
                    <a16:creationId xmlns:a16="http://schemas.microsoft.com/office/drawing/2014/main" id="{E9726F49-0F4C-80E1-CA0D-5400BACEBDA3}"/>
                  </a:ext>
                </a:extLst>
              </p:cNvPr>
              <p:cNvSpPr/>
              <p:nvPr/>
            </p:nvSpPr>
            <p:spPr>
              <a:xfrm>
                <a:off x="9162688" y="2716587"/>
                <a:ext cx="803982" cy="542745"/>
              </a:xfrm>
              <a:prstGeom prst="rect">
                <a:avLst/>
              </a:prstGeom>
              <a:gradFill flip="none" rotWithShape="1">
                <a:gsLst>
                  <a:gs pos="0">
                    <a:srgbClr val="FF0000"/>
                  </a:gs>
                  <a:gs pos="50000">
                    <a:srgbClr val="FF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2" descr="Driving Tachograph Symbol">
                <a:extLst>
                  <a:ext uri="{FF2B5EF4-FFF2-40B4-BE49-F238E27FC236}">
                    <a16:creationId xmlns:a16="http://schemas.microsoft.com/office/drawing/2014/main" id="{79F7275E-655C-3A58-D186-000BCFAF0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9741" y="2775963"/>
                <a:ext cx="604624" cy="484271"/>
              </a:xfrm>
              <a:prstGeom prst="rect">
                <a:avLst/>
              </a:prstGeom>
              <a:noFill/>
              <a:extLst>
                <a:ext uri="{909E8E84-426E-40DD-AFC4-6F175D3DCCD1}">
                  <a14:hiddenFill xmlns:a14="http://schemas.microsoft.com/office/drawing/2010/main">
                    <a:solidFill>
                      <a:srgbClr val="FFFFFF"/>
                    </a:solidFill>
                  </a14:hiddenFill>
                </a:ext>
              </a:extLst>
            </p:spPr>
          </p:pic>
        </p:grpSp>
        <p:sp>
          <p:nvSpPr>
            <p:cNvPr id="86" name="pole tekstowe 85">
              <a:extLst>
                <a:ext uri="{FF2B5EF4-FFF2-40B4-BE49-F238E27FC236}">
                  <a16:creationId xmlns:a16="http://schemas.microsoft.com/office/drawing/2014/main" id="{E5F72169-FEA4-AEF6-48E2-A9BB843DA620}"/>
                </a:ext>
              </a:extLst>
            </p:cNvPr>
            <p:cNvSpPr txBox="1"/>
            <p:nvPr/>
          </p:nvSpPr>
          <p:spPr>
            <a:xfrm>
              <a:off x="9007656" y="1380584"/>
              <a:ext cx="18345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next daily 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activity of the driver</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4" name="Grupa 123">
            <a:extLst>
              <a:ext uri="{FF2B5EF4-FFF2-40B4-BE49-F238E27FC236}">
                <a16:creationId xmlns:a16="http://schemas.microsoft.com/office/drawing/2014/main" id="{6A5C3E7F-7A59-3B2F-C26F-44FB46ECF87A}"/>
              </a:ext>
            </a:extLst>
          </p:cNvPr>
          <p:cNvGrpSpPr/>
          <p:nvPr/>
        </p:nvGrpSpPr>
        <p:grpSpPr>
          <a:xfrm>
            <a:off x="2632213" y="5000563"/>
            <a:ext cx="3785994" cy="523220"/>
            <a:chOff x="2632213" y="5000563"/>
            <a:chExt cx="3785994" cy="523220"/>
          </a:xfrm>
        </p:grpSpPr>
        <p:cxnSp>
          <p:nvCxnSpPr>
            <p:cNvPr id="99" name="Łącznik prosty ze strzałką 98">
              <a:extLst>
                <a:ext uri="{FF2B5EF4-FFF2-40B4-BE49-F238E27FC236}">
                  <a16:creationId xmlns:a16="http://schemas.microsoft.com/office/drawing/2014/main" id="{5DF0A45D-D704-47D3-0D1A-46C560E0B322}"/>
                </a:ext>
              </a:extLst>
            </p:cNvPr>
            <p:cNvCxnSpPr>
              <a:cxnSpLocks/>
            </p:cNvCxnSpPr>
            <p:nvPr/>
          </p:nvCxnSpPr>
          <p:spPr>
            <a:xfrm>
              <a:off x="2632213" y="5416759"/>
              <a:ext cx="3785994"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0" name="pole tekstowe 99">
              <a:extLst>
                <a:ext uri="{FF2B5EF4-FFF2-40B4-BE49-F238E27FC236}">
                  <a16:creationId xmlns:a16="http://schemas.microsoft.com/office/drawing/2014/main" id="{134FE544-D31A-2472-356C-BBFAAFB8AE68}"/>
                </a:ext>
              </a:extLst>
            </p:cNvPr>
            <p:cNvSpPr txBox="1"/>
            <p:nvPr/>
          </p:nvSpPr>
          <p:spPr>
            <a:xfrm>
              <a:off x="3997050" y="5000563"/>
              <a:ext cx="824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srgbClr val="FF0000"/>
                  </a:solidFill>
                  <a:effectLst/>
                  <a:uLnTx/>
                  <a:uFillTx/>
                  <a:latin typeface="Calibri" panose="020F0502020204030204"/>
                  <a:ea typeface="+mn-ea"/>
                  <a:cs typeface="+mn-cs"/>
                </a:rPr>
                <a:t>1</a:t>
              </a:r>
              <a:r>
                <a:rPr kumimoji="0" lang="en-GB" sz="2800" b="1" i="0" u="none" strike="noStrike" kern="1200" cap="none" spc="0" normalizeH="0" baseline="0" noProof="0">
                  <a:ln>
                    <a:noFill/>
                  </a:ln>
                  <a:solidFill>
                    <a:srgbClr val="FF0000"/>
                  </a:solidFill>
                  <a:effectLst/>
                  <a:uLnTx/>
                  <a:uFillTx/>
                  <a:latin typeface="Calibri" panose="020F0502020204030204"/>
                  <a:ea typeface="+mn-ea"/>
                  <a:cs typeface="+mn-cs"/>
                </a:rPr>
                <a:t>4 </a:t>
              </a:r>
              <a:r>
                <a:rPr kumimoji="0" lang="pl-PL" sz="2800" b="1" i="0" u="none" strike="noStrike" kern="1200" cap="none" spc="0" normalizeH="0" baseline="0" noProof="0">
                  <a:ln>
                    <a:noFill/>
                  </a:ln>
                  <a:solidFill>
                    <a:srgbClr val="FF0000"/>
                  </a:solidFill>
                  <a:effectLst/>
                  <a:uLnTx/>
                  <a:uFillTx/>
                  <a:latin typeface="Calibri" panose="020F0502020204030204"/>
                  <a:ea typeface="+mn-ea"/>
                  <a:cs typeface="+mn-cs"/>
                </a:rPr>
                <a:t>h</a:t>
              </a:r>
            </a:p>
          </p:txBody>
        </p:sp>
      </p:grpSp>
      <p:sp>
        <p:nvSpPr>
          <p:cNvPr id="2" name="Rectangle 1">
            <a:extLst>
              <a:ext uri="{FF2B5EF4-FFF2-40B4-BE49-F238E27FC236}">
                <a16:creationId xmlns:a16="http://schemas.microsoft.com/office/drawing/2014/main" id="{EFD99260-4143-B308-AEE0-1B69E104B2CF}"/>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4">
            <a:extLst>
              <a:ext uri="{FF2B5EF4-FFF2-40B4-BE49-F238E27FC236}">
                <a16:creationId xmlns:a16="http://schemas.microsoft.com/office/drawing/2014/main" id="{2CBA0C15-2132-9CD1-C053-28F47C5E2924}"/>
              </a:ext>
            </a:extLst>
          </p:cNvPr>
          <p:cNvSpPr txBox="1"/>
          <p:nvPr/>
        </p:nvSpPr>
        <p:spPr>
          <a:xfrm>
            <a:off x="78197" y="270011"/>
            <a:ext cx="98467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r>
              <a:rPr kumimoji="0" lang="en-GB" sz="3200" b="1"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nd</a:t>
            </a: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derogation – extension  of the 24h period</a:t>
            </a:r>
          </a:p>
        </p:txBody>
      </p:sp>
      <p:pic>
        <p:nvPicPr>
          <p:cNvPr id="4" name="Picture 3" descr="A black and white logo&#10;&#10;Description automatically generated">
            <a:extLst>
              <a:ext uri="{FF2B5EF4-FFF2-40B4-BE49-F238E27FC236}">
                <a16:creationId xmlns:a16="http://schemas.microsoft.com/office/drawing/2014/main" id="{B5091AA3-EFA7-13EC-051C-7F638BC10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642" y="350244"/>
            <a:ext cx="1364385" cy="470389"/>
          </a:xfrm>
          <a:prstGeom prst="rect">
            <a:avLst/>
          </a:prstGeom>
        </p:spPr>
      </p:pic>
      <p:pic>
        <p:nvPicPr>
          <p:cNvPr id="23" name="Picture 22" descr="A black and white logo&#10;&#10;Description automatically generated">
            <a:extLst>
              <a:ext uri="{FF2B5EF4-FFF2-40B4-BE49-F238E27FC236}">
                <a16:creationId xmlns:a16="http://schemas.microsoft.com/office/drawing/2014/main" id="{0C8DC377-6697-3161-A81F-31222D5DFB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7568" y="200267"/>
            <a:ext cx="799891" cy="670546"/>
          </a:xfrm>
          <a:prstGeom prst="rect">
            <a:avLst/>
          </a:prstGeom>
        </p:spPr>
      </p:pic>
      <p:grpSp>
        <p:nvGrpSpPr>
          <p:cNvPr id="33" name="Grupa 7">
            <a:extLst>
              <a:ext uri="{FF2B5EF4-FFF2-40B4-BE49-F238E27FC236}">
                <a16:creationId xmlns:a16="http://schemas.microsoft.com/office/drawing/2014/main" id="{B96CF96C-FB30-C57A-5140-3531558EADE6}"/>
              </a:ext>
            </a:extLst>
          </p:cNvPr>
          <p:cNvGrpSpPr/>
          <p:nvPr/>
        </p:nvGrpSpPr>
        <p:grpSpPr>
          <a:xfrm>
            <a:off x="2643816" y="6131929"/>
            <a:ext cx="6904368" cy="523220"/>
            <a:chOff x="1537405" y="4040616"/>
            <a:chExt cx="6904368" cy="523220"/>
          </a:xfrm>
        </p:grpSpPr>
        <p:cxnSp>
          <p:nvCxnSpPr>
            <p:cNvPr id="34" name="Łącznik prosty ze strzałką 8">
              <a:extLst>
                <a:ext uri="{FF2B5EF4-FFF2-40B4-BE49-F238E27FC236}">
                  <a16:creationId xmlns:a16="http://schemas.microsoft.com/office/drawing/2014/main" id="{9DB820CD-BD3F-3DAF-40FF-E109FD73B76D}"/>
                </a:ext>
              </a:extLst>
            </p:cNvPr>
            <p:cNvCxnSpPr>
              <a:cxnSpLocks/>
            </p:cNvCxnSpPr>
            <p:nvPr/>
          </p:nvCxnSpPr>
          <p:spPr>
            <a:xfrm flipV="1">
              <a:off x="1537405" y="4443279"/>
              <a:ext cx="6904368" cy="2741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5" name="pole tekstowe 9">
              <a:extLst>
                <a:ext uri="{FF2B5EF4-FFF2-40B4-BE49-F238E27FC236}">
                  <a16:creationId xmlns:a16="http://schemas.microsoft.com/office/drawing/2014/main" id="{8423BFA3-93BD-27AD-9A00-93262D955268}"/>
                </a:ext>
              </a:extLst>
            </p:cNvPr>
            <p:cNvSpPr txBox="1"/>
            <p:nvPr/>
          </p:nvSpPr>
          <p:spPr>
            <a:xfrm>
              <a:off x="4822817" y="4040616"/>
              <a:ext cx="824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srgbClr val="FF0000"/>
                  </a:solidFill>
                  <a:effectLst/>
                  <a:uLnTx/>
                  <a:uFillTx/>
                  <a:latin typeface="Calibri" panose="020F0502020204030204"/>
                  <a:ea typeface="+mn-ea"/>
                  <a:cs typeface="+mn-cs"/>
                </a:rPr>
                <a:t>2</a:t>
              </a:r>
              <a:r>
                <a:rPr kumimoji="0" lang="en-GB" sz="2800" b="1" i="0" u="none" strike="noStrike" kern="1200" cap="none" spc="0" normalizeH="0" baseline="0" noProof="0">
                  <a:ln>
                    <a:noFill/>
                  </a:ln>
                  <a:solidFill>
                    <a:srgbClr val="FF0000"/>
                  </a:solidFill>
                  <a:effectLst/>
                  <a:uLnTx/>
                  <a:uFillTx/>
                  <a:latin typeface="Calibri" panose="020F0502020204030204"/>
                  <a:ea typeface="+mn-ea"/>
                  <a:cs typeface="+mn-cs"/>
                </a:rPr>
                <a:t>5 </a:t>
              </a:r>
              <a:r>
                <a:rPr kumimoji="0" lang="pl-PL" sz="2800" b="1" i="0" u="none" strike="noStrike" kern="1200" cap="none" spc="0" normalizeH="0" baseline="0" noProof="0">
                  <a:ln>
                    <a:noFill/>
                  </a:ln>
                  <a:solidFill>
                    <a:srgbClr val="FF0000"/>
                  </a:solidFill>
                  <a:effectLst/>
                  <a:uLnTx/>
                  <a:uFillTx/>
                  <a:latin typeface="Calibri" panose="020F0502020204030204"/>
                  <a:ea typeface="+mn-ea"/>
                  <a:cs typeface="+mn-cs"/>
                </a:rPr>
                <a:t>h</a:t>
              </a:r>
            </a:p>
          </p:txBody>
        </p:sp>
      </p:grpSp>
      <p:grpSp>
        <p:nvGrpSpPr>
          <p:cNvPr id="102" name="Grupa 101">
            <a:extLst>
              <a:ext uri="{FF2B5EF4-FFF2-40B4-BE49-F238E27FC236}">
                <a16:creationId xmlns:a16="http://schemas.microsoft.com/office/drawing/2014/main" id="{795CFF72-1DF8-8633-1796-40C123724CC1}"/>
              </a:ext>
            </a:extLst>
          </p:cNvPr>
          <p:cNvGrpSpPr/>
          <p:nvPr/>
        </p:nvGrpSpPr>
        <p:grpSpPr>
          <a:xfrm>
            <a:off x="2588050" y="2140051"/>
            <a:ext cx="3267718" cy="523220"/>
            <a:chOff x="2588050" y="2140051"/>
            <a:chExt cx="3267718" cy="523220"/>
          </a:xfrm>
        </p:grpSpPr>
        <p:cxnSp>
          <p:nvCxnSpPr>
            <p:cNvPr id="53" name="Łącznik prosty ze strzałką 98">
              <a:extLst>
                <a:ext uri="{FF2B5EF4-FFF2-40B4-BE49-F238E27FC236}">
                  <a16:creationId xmlns:a16="http://schemas.microsoft.com/office/drawing/2014/main" id="{3CED9ABA-2D38-20CC-4B00-15980DBC9B98}"/>
                </a:ext>
              </a:extLst>
            </p:cNvPr>
            <p:cNvCxnSpPr>
              <a:cxnSpLocks/>
            </p:cNvCxnSpPr>
            <p:nvPr/>
          </p:nvCxnSpPr>
          <p:spPr>
            <a:xfrm>
              <a:off x="2588050" y="2563360"/>
              <a:ext cx="3267718"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54" name="pole tekstowe 99">
              <a:extLst>
                <a:ext uri="{FF2B5EF4-FFF2-40B4-BE49-F238E27FC236}">
                  <a16:creationId xmlns:a16="http://schemas.microsoft.com/office/drawing/2014/main" id="{D99BE0EC-3B96-7818-6BDA-7EF50CBC577E}"/>
                </a:ext>
              </a:extLst>
            </p:cNvPr>
            <p:cNvSpPr txBox="1"/>
            <p:nvPr/>
          </p:nvSpPr>
          <p:spPr>
            <a:xfrm>
              <a:off x="3865916" y="2140051"/>
              <a:ext cx="824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13</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h</a:t>
              </a:r>
            </a:p>
          </p:txBody>
        </p:sp>
      </p:grpSp>
      <p:grpSp>
        <p:nvGrpSpPr>
          <p:cNvPr id="126" name="Grupa 125">
            <a:extLst>
              <a:ext uri="{FF2B5EF4-FFF2-40B4-BE49-F238E27FC236}">
                <a16:creationId xmlns:a16="http://schemas.microsoft.com/office/drawing/2014/main" id="{853E7049-6564-6901-F6BC-F9CB173887C6}"/>
              </a:ext>
            </a:extLst>
          </p:cNvPr>
          <p:cNvGrpSpPr/>
          <p:nvPr/>
        </p:nvGrpSpPr>
        <p:grpSpPr>
          <a:xfrm>
            <a:off x="9511053" y="4079059"/>
            <a:ext cx="1834520" cy="1979063"/>
            <a:chOff x="9511053" y="4079059"/>
            <a:chExt cx="1834520" cy="1979063"/>
          </a:xfrm>
        </p:grpSpPr>
        <p:sp>
          <p:nvSpPr>
            <p:cNvPr id="68" name="Prostokąt 97">
              <a:extLst>
                <a:ext uri="{FF2B5EF4-FFF2-40B4-BE49-F238E27FC236}">
                  <a16:creationId xmlns:a16="http://schemas.microsoft.com/office/drawing/2014/main" id="{6B7EB444-7B4A-4145-8B22-79F7270B8BF1}"/>
                </a:ext>
              </a:extLst>
            </p:cNvPr>
            <p:cNvSpPr/>
            <p:nvPr/>
          </p:nvSpPr>
          <p:spPr>
            <a:xfrm>
              <a:off x="9564321" y="5720850"/>
              <a:ext cx="174321"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Prostokąt 82">
              <a:extLst>
                <a:ext uri="{FF2B5EF4-FFF2-40B4-BE49-F238E27FC236}">
                  <a16:creationId xmlns:a16="http://schemas.microsoft.com/office/drawing/2014/main" id="{3DB2BCDF-1729-4736-CF9E-8955E5E1CD64}"/>
                </a:ext>
              </a:extLst>
            </p:cNvPr>
            <p:cNvSpPr/>
            <p:nvPr/>
          </p:nvSpPr>
          <p:spPr>
            <a:xfrm>
              <a:off x="9748168" y="5514445"/>
              <a:ext cx="803982" cy="542745"/>
            </a:xfrm>
            <a:prstGeom prst="rect">
              <a:avLst/>
            </a:prstGeom>
            <a:gradFill flip="none" rotWithShape="1">
              <a:gsLst>
                <a:gs pos="0">
                  <a:srgbClr val="FF0000"/>
                </a:gs>
                <a:gs pos="50000">
                  <a:srgbClr val="FF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 name="Picture 2" descr="Driving Tachograph Symbol">
              <a:extLst>
                <a:ext uri="{FF2B5EF4-FFF2-40B4-BE49-F238E27FC236}">
                  <a16:creationId xmlns:a16="http://schemas.microsoft.com/office/drawing/2014/main" id="{CA3A53AB-33D8-74EB-BF00-A65C618D1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7504" y="5573851"/>
              <a:ext cx="604624" cy="484271"/>
            </a:xfrm>
            <a:prstGeom prst="rect">
              <a:avLst/>
            </a:prstGeom>
            <a:noFill/>
            <a:extLst>
              <a:ext uri="{909E8E84-426E-40DD-AFC4-6F175D3DCCD1}">
                <a14:hiddenFill xmlns:a14="http://schemas.microsoft.com/office/drawing/2010/main">
                  <a:solidFill>
                    <a:srgbClr val="FFFFFF"/>
                  </a:solidFill>
                </a14:hiddenFill>
              </a:ext>
            </a:extLst>
          </p:spPr>
        </p:pic>
        <p:sp>
          <p:nvSpPr>
            <p:cNvPr id="81" name="pole tekstowe 80">
              <a:extLst>
                <a:ext uri="{FF2B5EF4-FFF2-40B4-BE49-F238E27FC236}">
                  <a16:creationId xmlns:a16="http://schemas.microsoft.com/office/drawing/2014/main" id="{D5CA02D8-7306-55C1-26E2-1CB720596057}"/>
                </a:ext>
              </a:extLst>
            </p:cNvPr>
            <p:cNvSpPr txBox="1"/>
            <p:nvPr/>
          </p:nvSpPr>
          <p:spPr>
            <a:xfrm>
              <a:off x="9511053" y="4079059"/>
              <a:ext cx="18345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next daily 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activity of the driver</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6" name="Grupa 115">
            <a:extLst>
              <a:ext uri="{FF2B5EF4-FFF2-40B4-BE49-F238E27FC236}">
                <a16:creationId xmlns:a16="http://schemas.microsoft.com/office/drawing/2014/main" id="{4D3C5877-4128-D263-1065-16BF5C940C05}"/>
              </a:ext>
            </a:extLst>
          </p:cNvPr>
          <p:cNvGrpSpPr/>
          <p:nvPr/>
        </p:nvGrpSpPr>
        <p:grpSpPr>
          <a:xfrm>
            <a:off x="1558153" y="1832625"/>
            <a:ext cx="8567127" cy="1983159"/>
            <a:chOff x="1558153" y="1832625"/>
            <a:chExt cx="8567127" cy="1983159"/>
          </a:xfrm>
        </p:grpSpPr>
        <p:pic>
          <p:nvPicPr>
            <p:cNvPr id="15" name="Picture 8" descr="Break Tachograph Symbol">
              <a:extLst>
                <a:ext uri="{FF2B5EF4-FFF2-40B4-BE49-F238E27FC236}">
                  <a16:creationId xmlns:a16="http://schemas.microsoft.com/office/drawing/2014/main" id="{6902A4FA-C965-6141-0388-11999D44CA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7731" y="2745084"/>
              <a:ext cx="589234" cy="50167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Łącznik prosty 13">
              <a:extLst>
                <a:ext uri="{FF2B5EF4-FFF2-40B4-BE49-F238E27FC236}">
                  <a16:creationId xmlns:a16="http://schemas.microsoft.com/office/drawing/2014/main" id="{253AB4B8-AB32-0103-600C-C8D2172977C8}"/>
                </a:ext>
              </a:extLst>
            </p:cNvPr>
            <p:cNvCxnSpPr>
              <a:cxnSpLocks/>
            </p:cNvCxnSpPr>
            <p:nvPr/>
          </p:nvCxnSpPr>
          <p:spPr>
            <a:xfrm flipV="1">
              <a:off x="1667976" y="3262891"/>
              <a:ext cx="8457304" cy="9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pole tekstowe 77">
              <a:extLst>
                <a:ext uri="{FF2B5EF4-FFF2-40B4-BE49-F238E27FC236}">
                  <a16:creationId xmlns:a16="http://schemas.microsoft.com/office/drawing/2014/main" id="{AE1B9E4F-7962-72B3-F071-FA808314E470}"/>
                </a:ext>
              </a:extLst>
            </p:cNvPr>
            <p:cNvSpPr txBox="1"/>
            <p:nvPr/>
          </p:nvSpPr>
          <p:spPr>
            <a:xfrm>
              <a:off x="1558153" y="1832625"/>
              <a:ext cx="9198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or weekly rest</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Owal 103">
              <a:extLst>
                <a:ext uri="{FF2B5EF4-FFF2-40B4-BE49-F238E27FC236}">
                  <a16:creationId xmlns:a16="http://schemas.microsoft.com/office/drawing/2014/main" id="{A826688B-C3E7-2F22-7DFD-3EE0FB05828A}"/>
                </a:ext>
              </a:extLst>
            </p:cNvPr>
            <p:cNvSpPr/>
            <p:nvPr/>
          </p:nvSpPr>
          <p:spPr>
            <a:xfrm>
              <a:off x="2550221" y="2279044"/>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5" name="Trójkąt równoramienny 104">
              <a:extLst>
                <a:ext uri="{FF2B5EF4-FFF2-40B4-BE49-F238E27FC236}">
                  <a16:creationId xmlns:a16="http://schemas.microsoft.com/office/drawing/2014/main" id="{0B180023-6B0E-449D-1FB5-ABECDE219BDE}"/>
                </a:ext>
              </a:extLst>
            </p:cNvPr>
            <p:cNvSpPr/>
            <p:nvPr/>
          </p:nvSpPr>
          <p:spPr>
            <a:xfrm rot="5400000">
              <a:off x="2652824" y="2291076"/>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2" name="Łącznik prosty 11">
              <a:extLst>
                <a:ext uri="{FF2B5EF4-FFF2-40B4-BE49-F238E27FC236}">
                  <a16:creationId xmlns:a16="http://schemas.microsoft.com/office/drawing/2014/main" id="{76BB856F-DEF7-F2D8-9238-08AC7DB9B7B9}"/>
                </a:ext>
              </a:extLst>
            </p:cNvPr>
            <p:cNvCxnSpPr>
              <a:cxnSpLocks/>
            </p:cNvCxnSpPr>
            <p:nvPr/>
          </p:nvCxnSpPr>
          <p:spPr>
            <a:xfrm flipV="1">
              <a:off x="2588730" y="2362435"/>
              <a:ext cx="0" cy="14533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Grupa 116">
            <a:extLst>
              <a:ext uri="{FF2B5EF4-FFF2-40B4-BE49-F238E27FC236}">
                <a16:creationId xmlns:a16="http://schemas.microsoft.com/office/drawing/2014/main" id="{3797A521-FC35-5AC5-3824-519A140F407B}"/>
              </a:ext>
            </a:extLst>
          </p:cNvPr>
          <p:cNvGrpSpPr/>
          <p:nvPr/>
        </p:nvGrpSpPr>
        <p:grpSpPr>
          <a:xfrm>
            <a:off x="2594496" y="1597911"/>
            <a:ext cx="3312007" cy="1716582"/>
            <a:chOff x="2594496" y="1597911"/>
            <a:chExt cx="3312007" cy="1716582"/>
          </a:xfrm>
        </p:grpSpPr>
        <p:grpSp>
          <p:nvGrpSpPr>
            <p:cNvPr id="101" name="Grupa 100">
              <a:extLst>
                <a:ext uri="{FF2B5EF4-FFF2-40B4-BE49-F238E27FC236}">
                  <a16:creationId xmlns:a16="http://schemas.microsoft.com/office/drawing/2014/main" id="{4E84849B-4B86-ECD7-4A2D-1C329F7A6CD3}"/>
                </a:ext>
              </a:extLst>
            </p:cNvPr>
            <p:cNvGrpSpPr/>
            <p:nvPr/>
          </p:nvGrpSpPr>
          <p:grpSpPr>
            <a:xfrm>
              <a:off x="2594496" y="1597911"/>
              <a:ext cx="3269257" cy="1716582"/>
              <a:chOff x="2594496" y="1597911"/>
              <a:chExt cx="3269257" cy="1716582"/>
            </a:xfrm>
          </p:grpSpPr>
          <p:sp>
            <p:nvSpPr>
              <p:cNvPr id="48" name="Prostokąt 94">
                <a:extLst>
                  <a:ext uri="{FF2B5EF4-FFF2-40B4-BE49-F238E27FC236}">
                    <a16:creationId xmlns:a16="http://schemas.microsoft.com/office/drawing/2014/main" id="{2DAC7520-B932-9D37-6DF2-A8F267BFEE7A}"/>
                  </a:ext>
                </a:extLst>
              </p:cNvPr>
              <p:cNvSpPr/>
              <p:nvPr/>
            </p:nvSpPr>
            <p:spPr>
              <a:xfrm>
                <a:off x="5253529" y="2723731"/>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Prostokąt 90">
                <a:extLst>
                  <a:ext uri="{FF2B5EF4-FFF2-40B4-BE49-F238E27FC236}">
                    <a16:creationId xmlns:a16="http://schemas.microsoft.com/office/drawing/2014/main" id="{B4DE3D7C-46CB-58DD-0D0E-F215B4E969AC}"/>
                  </a:ext>
                </a:extLst>
              </p:cNvPr>
              <p:cNvSpPr/>
              <p:nvPr/>
            </p:nvSpPr>
            <p:spPr>
              <a:xfrm>
                <a:off x="2596039" y="2721350"/>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Prostokąt 97">
                <a:extLst>
                  <a:ext uri="{FF2B5EF4-FFF2-40B4-BE49-F238E27FC236}">
                    <a16:creationId xmlns:a16="http://schemas.microsoft.com/office/drawing/2014/main" id="{0B0ABB6B-4FD7-CE21-A2C2-630C219D5A82}"/>
                  </a:ext>
                </a:extLst>
              </p:cNvPr>
              <p:cNvSpPr/>
              <p:nvPr/>
            </p:nvSpPr>
            <p:spPr>
              <a:xfrm>
                <a:off x="4476774" y="2927733"/>
                <a:ext cx="469293"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ole tekstowe 17">
                <a:extLst>
                  <a:ext uri="{FF2B5EF4-FFF2-40B4-BE49-F238E27FC236}">
                    <a16:creationId xmlns:a16="http://schemas.microsoft.com/office/drawing/2014/main" id="{35A58854-3128-BBF1-6485-95ECB4D293D2}"/>
                  </a:ext>
                </a:extLst>
              </p:cNvPr>
              <p:cNvSpPr txBox="1"/>
              <p:nvPr/>
            </p:nvSpPr>
            <p:spPr>
              <a:xfrm>
                <a:off x="2718427" y="1597911"/>
                <a:ext cx="28994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activity of the driver</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2" descr="Driving Tachograph Symbol">
                <a:extLst>
                  <a:ext uri="{FF2B5EF4-FFF2-40B4-BE49-F238E27FC236}">
                    <a16:creationId xmlns:a16="http://schemas.microsoft.com/office/drawing/2014/main" id="{0EAD34BC-A12A-196A-E520-0B94032A1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4496" y="2750596"/>
                <a:ext cx="604624" cy="4842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6" name="Prostokąt 92">
                <a:extLst>
                  <a:ext uri="{FF2B5EF4-FFF2-40B4-BE49-F238E27FC236}">
                    <a16:creationId xmlns:a16="http://schemas.microsoft.com/office/drawing/2014/main" id="{F136B701-B4B1-68BE-F40D-DC40CA2F2024}"/>
                  </a:ext>
                </a:extLst>
              </p:cNvPr>
              <p:cNvSpPr/>
              <p:nvPr/>
            </p:nvSpPr>
            <p:spPr>
              <a:xfrm>
                <a:off x="3731703" y="2720961"/>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Picture 2" descr="Driving Tachograph Symbol">
                <a:extLst>
                  <a:ext uri="{FF2B5EF4-FFF2-40B4-BE49-F238E27FC236}">
                    <a16:creationId xmlns:a16="http://schemas.microsoft.com/office/drawing/2014/main" id="{A48D4C8C-742E-DE23-5FAC-0E3ACEDA6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684" y="2759297"/>
                <a:ext cx="604624" cy="48427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Driving Tachograph Symbol">
                <a:extLst>
                  <a:ext uri="{FF2B5EF4-FFF2-40B4-BE49-F238E27FC236}">
                    <a16:creationId xmlns:a16="http://schemas.microsoft.com/office/drawing/2014/main" id="{521CAD2D-0F97-D99A-F85C-A23F7BA01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129" y="2750596"/>
                <a:ext cx="604624" cy="484271"/>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Łącznik prosty 96">
                <a:extLst>
                  <a:ext uri="{FF2B5EF4-FFF2-40B4-BE49-F238E27FC236}">
                    <a16:creationId xmlns:a16="http://schemas.microsoft.com/office/drawing/2014/main" id="{4FF46654-F0CF-76F8-218A-928E8C98EE36}"/>
                  </a:ext>
                </a:extLst>
              </p:cNvPr>
              <p:cNvCxnSpPr>
                <a:cxnSpLocks/>
              </p:cNvCxnSpPr>
              <p:nvPr/>
            </p:nvCxnSpPr>
            <p:spPr>
              <a:xfrm flipV="1">
                <a:off x="5858342" y="2359245"/>
                <a:ext cx="0" cy="913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Picture 4" descr="Other-Work Tachograph Symbol">
                <a:extLst>
                  <a:ext uri="{FF2B5EF4-FFF2-40B4-BE49-F238E27FC236}">
                    <a16:creationId xmlns:a16="http://schemas.microsoft.com/office/drawing/2014/main" id="{2B894591-5227-7C29-039B-E66C3B01E3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9598" y="2875897"/>
                <a:ext cx="438596" cy="438596"/>
              </a:xfrm>
              <a:prstGeom prst="rect">
                <a:avLst/>
              </a:prstGeom>
              <a:noFill/>
              <a:extLst>
                <a:ext uri="{909E8E84-426E-40DD-AFC4-6F175D3DCCD1}">
                  <a14:hiddenFill xmlns:a14="http://schemas.microsoft.com/office/drawing/2010/main">
                    <a:solidFill>
                      <a:srgbClr val="FFFFFF"/>
                    </a:solidFill>
                  </a14:hiddenFill>
                </a:ext>
              </a:extLst>
            </p:spPr>
          </p:pic>
        </p:grpSp>
        <p:sp>
          <p:nvSpPr>
            <p:cNvPr id="106" name="Owal 105">
              <a:extLst>
                <a:ext uri="{FF2B5EF4-FFF2-40B4-BE49-F238E27FC236}">
                  <a16:creationId xmlns:a16="http://schemas.microsoft.com/office/drawing/2014/main" id="{6753C50F-E07E-E2BD-0E7C-950AE6206B01}"/>
                </a:ext>
              </a:extLst>
            </p:cNvPr>
            <p:cNvSpPr/>
            <p:nvPr/>
          </p:nvSpPr>
          <p:spPr>
            <a:xfrm>
              <a:off x="5817954" y="2273977"/>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7" name="Trójkąt równoramienny 106">
              <a:extLst>
                <a:ext uri="{FF2B5EF4-FFF2-40B4-BE49-F238E27FC236}">
                  <a16:creationId xmlns:a16="http://schemas.microsoft.com/office/drawing/2014/main" id="{841559B6-3FC8-A819-AB4A-7D6EEBD5BD5D}"/>
                </a:ext>
              </a:extLst>
            </p:cNvPr>
            <p:cNvSpPr/>
            <p:nvPr/>
          </p:nvSpPr>
          <p:spPr>
            <a:xfrm rot="5400000">
              <a:off x="5722976" y="2283217"/>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2" name="Grupa 21">
            <a:extLst>
              <a:ext uri="{FF2B5EF4-FFF2-40B4-BE49-F238E27FC236}">
                <a16:creationId xmlns:a16="http://schemas.microsoft.com/office/drawing/2014/main" id="{FC83D957-50D0-4128-2A61-CE65F8115C79}"/>
              </a:ext>
            </a:extLst>
          </p:cNvPr>
          <p:cNvGrpSpPr/>
          <p:nvPr/>
        </p:nvGrpSpPr>
        <p:grpSpPr>
          <a:xfrm>
            <a:off x="5863946" y="2294448"/>
            <a:ext cx="3245606" cy="1521336"/>
            <a:chOff x="5863946" y="2294448"/>
            <a:chExt cx="3245606" cy="1521336"/>
          </a:xfrm>
        </p:grpSpPr>
        <p:grpSp>
          <p:nvGrpSpPr>
            <p:cNvPr id="128" name="Grupa 127">
              <a:extLst>
                <a:ext uri="{FF2B5EF4-FFF2-40B4-BE49-F238E27FC236}">
                  <a16:creationId xmlns:a16="http://schemas.microsoft.com/office/drawing/2014/main" id="{FFB04650-3F01-BC4C-08CD-43D9A1332922}"/>
                </a:ext>
              </a:extLst>
            </p:cNvPr>
            <p:cNvGrpSpPr/>
            <p:nvPr/>
          </p:nvGrpSpPr>
          <p:grpSpPr>
            <a:xfrm>
              <a:off x="5863946" y="2408186"/>
              <a:ext cx="3119475" cy="923547"/>
              <a:chOff x="3928825" y="5780965"/>
              <a:chExt cx="3119475" cy="923547"/>
            </a:xfrm>
          </p:grpSpPr>
          <p:grpSp>
            <p:nvGrpSpPr>
              <p:cNvPr id="129" name="Grupa 128">
                <a:extLst>
                  <a:ext uri="{FF2B5EF4-FFF2-40B4-BE49-F238E27FC236}">
                    <a16:creationId xmlns:a16="http://schemas.microsoft.com/office/drawing/2014/main" id="{7A74CCA6-CDAA-C2C7-3DCA-47FE0B00A951}"/>
                  </a:ext>
                </a:extLst>
              </p:cNvPr>
              <p:cNvGrpSpPr/>
              <p:nvPr/>
            </p:nvGrpSpPr>
            <p:grpSpPr>
              <a:xfrm>
                <a:off x="3928825" y="5828883"/>
                <a:ext cx="3119475" cy="857272"/>
                <a:chOff x="1873130" y="2159648"/>
                <a:chExt cx="4004575" cy="653015"/>
              </a:xfrm>
            </p:grpSpPr>
            <p:sp>
              <p:nvSpPr>
                <p:cNvPr id="132" name="Prostokąt 131">
                  <a:extLst>
                    <a:ext uri="{FF2B5EF4-FFF2-40B4-BE49-F238E27FC236}">
                      <a16:creationId xmlns:a16="http://schemas.microsoft.com/office/drawing/2014/main" id="{1D391844-C29E-09BC-3003-34480C12850A}"/>
                    </a:ext>
                  </a:extLst>
                </p:cNvPr>
                <p:cNvSpPr/>
                <p:nvPr/>
              </p:nvSpPr>
              <p:spPr>
                <a:xfrm>
                  <a:off x="1873130" y="2159648"/>
                  <a:ext cx="4004575" cy="614645"/>
                </a:xfrm>
                <a:prstGeom prst="rect">
                  <a:avLst/>
                </a:prstGeom>
                <a:gradFill>
                  <a:gsLst>
                    <a:gs pos="0">
                      <a:srgbClr val="00B050"/>
                    </a:gs>
                    <a:gs pos="17000">
                      <a:srgbClr val="92D050"/>
                    </a:gs>
                    <a:gs pos="35000">
                      <a:srgbClr val="00B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pole tekstowe 335">
                  <a:extLst>
                    <a:ext uri="{FF2B5EF4-FFF2-40B4-BE49-F238E27FC236}">
                      <a16:creationId xmlns:a16="http://schemas.microsoft.com/office/drawing/2014/main" id="{E715F59F-14E1-EF8B-14F9-1C27E30164B7}"/>
                    </a:ext>
                  </a:extLst>
                </p:cNvPr>
                <p:cNvSpPr txBox="1"/>
                <p:nvPr/>
              </p:nvSpPr>
              <p:spPr>
                <a:xfrm>
                  <a:off x="2101868" y="2414107"/>
                  <a:ext cx="2354926" cy="39855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11 h</a:t>
                  </a:r>
                </a:p>
              </p:txBody>
            </p:sp>
          </p:grpSp>
          <p:sp>
            <p:nvSpPr>
              <p:cNvPr id="130" name="Prostokąt 129">
                <a:extLst>
                  <a:ext uri="{FF2B5EF4-FFF2-40B4-BE49-F238E27FC236}">
                    <a16:creationId xmlns:a16="http://schemas.microsoft.com/office/drawing/2014/main" id="{7ED6BFA2-3312-C1D6-750F-9896CCE67983}"/>
                  </a:ext>
                </a:extLst>
              </p:cNvPr>
              <p:cNvSpPr/>
              <p:nvPr/>
            </p:nvSpPr>
            <p:spPr>
              <a:xfrm>
                <a:off x="4070319" y="5780965"/>
                <a:ext cx="2860142" cy="461665"/>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w="10160">
                      <a:solidFill>
                        <a:prstClr val="black"/>
                      </a:solidFill>
                      <a:prstDash val="solid"/>
                    </a:ln>
                    <a:solidFill>
                      <a:srgbClr val="00FF00"/>
                    </a:solidFill>
                    <a:effectLst>
                      <a:outerShdw blurRad="38100" dist="22860" dir="5400000" algn="tl" rotWithShape="0">
                        <a:srgbClr val="000000">
                          <a:alpha val="30000"/>
                        </a:srgbClr>
                      </a:outerShdw>
                    </a:effectLst>
                    <a:uLnTx/>
                    <a:uFillTx/>
                    <a:latin typeface="Calibri" panose="020F0502020204030204"/>
                    <a:ea typeface="+mn-ea"/>
                    <a:cs typeface="+mn-cs"/>
                  </a:rPr>
                  <a:t>REGULAR DAILY REST</a:t>
                </a:r>
                <a:endParaRPr kumimoji="0" lang="pl-PL" sz="2400" b="1" i="0" u="none" strike="noStrike" kern="1200" cap="none" spc="0" normalizeH="0" baseline="0" noProof="0">
                  <a:ln w="10160">
                    <a:solidFill>
                      <a:prstClr val="black"/>
                    </a:solidFill>
                    <a:prstDash val="solid"/>
                  </a:ln>
                  <a:solidFill>
                    <a:srgbClr val="00FF00"/>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pic>
            <p:nvPicPr>
              <p:cNvPr id="131" name="Grafika 333" descr="Łóżko z wypełnieniem pełnym">
                <a:extLst>
                  <a:ext uri="{FF2B5EF4-FFF2-40B4-BE49-F238E27FC236}">
                    <a16:creationId xmlns:a16="http://schemas.microsoft.com/office/drawing/2014/main" id="{29FCDE2B-49ED-076D-DF69-C473A1821E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88833" y="6141204"/>
                <a:ext cx="563308" cy="563308"/>
              </a:xfrm>
              <a:prstGeom prst="rect">
                <a:avLst/>
              </a:prstGeom>
            </p:spPr>
          </p:pic>
        </p:grpSp>
        <p:grpSp>
          <p:nvGrpSpPr>
            <p:cNvPr id="118" name="Grupa 117">
              <a:extLst>
                <a:ext uri="{FF2B5EF4-FFF2-40B4-BE49-F238E27FC236}">
                  <a16:creationId xmlns:a16="http://schemas.microsoft.com/office/drawing/2014/main" id="{DC43A063-011A-5C60-D903-EC2D8203A900}"/>
                </a:ext>
              </a:extLst>
            </p:cNvPr>
            <p:cNvGrpSpPr/>
            <p:nvPr/>
          </p:nvGrpSpPr>
          <p:grpSpPr>
            <a:xfrm>
              <a:off x="8938155" y="2294448"/>
              <a:ext cx="171397" cy="1521336"/>
              <a:chOff x="8938155" y="2294448"/>
              <a:chExt cx="171397" cy="1521336"/>
            </a:xfrm>
          </p:grpSpPr>
          <p:cxnSp>
            <p:nvCxnSpPr>
              <p:cNvPr id="7" name="Łącznik prosty 6">
                <a:extLst>
                  <a:ext uri="{FF2B5EF4-FFF2-40B4-BE49-F238E27FC236}">
                    <a16:creationId xmlns:a16="http://schemas.microsoft.com/office/drawing/2014/main" id="{A9A91219-5A7E-2B62-062A-44D851616171}"/>
                  </a:ext>
                </a:extLst>
              </p:cNvPr>
              <p:cNvCxnSpPr>
                <a:cxnSpLocks/>
              </p:cNvCxnSpPr>
              <p:nvPr/>
            </p:nvCxnSpPr>
            <p:spPr>
              <a:xfrm flipV="1">
                <a:off x="8978591" y="2373083"/>
                <a:ext cx="0" cy="1442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Owal 107">
                <a:extLst>
                  <a:ext uri="{FF2B5EF4-FFF2-40B4-BE49-F238E27FC236}">
                    <a16:creationId xmlns:a16="http://schemas.microsoft.com/office/drawing/2014/main" id="{FD82BD1E-A335-39CF-C95B-51BD56B9AF1C}"/>
                  </a:ext>
                </a:extLst>
              </p:cNvPr>
              <p:cNvSpPr/>
              <p:nvPr/>
            </p:nvSpPr>
            <p:spPr>
              <a:xfrm>
                <a:off x="8938155" y="2294448"/>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9" name="Trójkąt równoramienny 108">
                <a:extLst>
                  <a:ext uri="{FF2B5EF4-FFF2-40B4-BE49-F238E27FC236}">
                    <a16:creationId xmlns:a16="http://schemas.microsoft.com/office/drawing/2014/main" id="{B8259333-F1F6-3EEE-AB86-EED1E823E39C}"/>
                  </a:ext>
                </a:extLst>
              </p:cNvPr>
              <p:cNvSpPr/>
              <p:nvPr/>
            </p:nvSpPr>
            <p:spPr>
              <a:xfrm rot="5400000">
                <a:off x="9034768" y="2304035"/>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nvGrpSpPr>
          <p:cNvPr id="122" name="Grupa 121">
            <a:extLst>
              <a:ext uri="{FF2B5EF4-FFF2-40B4-BE49-F238E27FC236}">
                <a16:creationId xmlns:a16="http://schemas.microsoft.com/office/drawing/2014/main" id="{1CE35B44-FDB4-994D-E264-E344C6A07DD5}"/>
              </a:ext>
            </a:extLst>
          </p:cNvPr>
          <p:cNvGrpSpPr/>
          <p:nvPr/>
        </p:nvGrpSpPr>
        <p:grpSpPr>
          <a:xfrm>
            <a:off x="1629753" y="4721572"/>
            <a:ext cx="9087405" cy="1893896"/>
            <a:chOff x="1629753" y="4721572"/>
            <a:chExt cx="9087405" cy="1893896"/>
          </a:xfrm>
        </p:grpSpPr>
        <p:cxnSp>
          <p:nvCxnSpPr>
            <p:cNvPr id="27" name="Łącznik prosty 11">
              <a:extLst>
                <a:ext uri="{FF2B5EF4-FFF2-40B4-BE49-F238E27FC236}">
                  <a16:creationId xmlns:a16="http://schemas.microsoft.com/office/drawing/2014/main" id="{F2B6DDE9-0E56-43BD-6343-7B2E7B9DDD8A}"/>
                </a:ext>
              </a:extLst>
            </p:cNvPr>
            <p:cNvCxnSpPr>
              <a:cxnSpLocks/>
            </p:cNvCxnSpPr>
            <p:nvPr/>
          </p:nvCxnSpPr>
          <p:spPr>
            <a:xfrm flipV="1">
              <a:off x="2634960" y="5162119"/>
              <a:ext cx="0" cy="14533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8" descr="Break Tachograph Symbol">
              <a:extLst>
                <a:ext uri="{FF2B5EF4-FFF2-40B4-BE49-F238E27FC236}">
                  <a16:creationId xmlns:a16="http://schemas.microsoft.com/office/drawing/2014/main" id="{D8C661A3-FFDC-DAC3-C1D1-E6B20A3E2E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3961" y="5544768"/>
              <a:ext cx="589234" cy="501674"/>
            </a:xfrm>
            <a:prstGeom prst="rect">
              <a:avLst/>
            </a:prstGeom>
            <a:noFill/>
            <a:extLst>
              <a:ext uri="{909E8E84-426E-40DD-AFC4-6F175D3DCCD1}">
                <a14:hiddenFill xmlns:a14="http://schemas.microsoft.com/office/drawing/2010/main">
                  <a:solidFill>
                    <a:srgbClr val="FFFFFF"/>
                  </a:solidFill>
                </a14:hiddenFill>
              </a:ext>
            </a:extLst>
          </p:spPr>
        </p:pic>
        <p:sp>
          <p:nvSpPr>
            <p:cNvPr id="80" name="pole tekstowe 79">
              <a:extLst>
                <a:ext uri="{FF2B5EF4-FFF2-40B4-BE49-F238E27FC236}">
                  <a16:creationId xmlns:a16="http://schemas.microsoft.com/office/drawing/2014/main" id="{24D221E2-4EC1-081B-8DEA-01FC7FD82C10}"/>
                </a:ext>
              </a:extLst>
            </p:cNvPr>
            <p:cNvSpPr txBox="1"/>
            <p:nvPr/>
          </p:nvSpPr>
          <p:spPr>
            <a:xfrm>
              <a:off x="1629753" y="4721572"/>
              <a:ext cx="9198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or weekly rest</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Owal 109">
              <a:extLst>
                <a:ext uri="{FF2B5EF4-FFF2-40B4-BE49-F238E27FC236}">
                  <a16:creationId xmlns:a16="http://schemas.microsoft.com/office/drawing/2014/main" id="{C2B2DE92-A955-1221-6C59-A46FDB566C2F}"/>
                </a:ext>
              </a:extLst>
            </p:cNvPr>
            <p:cNvSpPr/>
            <p:nvPr/>
          </p:nvSpPr>
          <p:spPr>
            <a:xfrm>
              <a:off x="2594495" y="5079801"/>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1" name="Trójkąt równoramienny 110">
              <a:extLst>
                <a:ext uri="{FF2B5EF4-FFF2-40B4-BE49-F238E27FC236}">
                  <a16:creationId xmlns:a16="http://schemas.microsoft.com/office/drawing/2014/main" id="{1DC1023B-6F35-143A-574C-EF6E1BE88451}"/>
                </a:ext>
              </a:extLst>
            </p:cNvPr>
            <p:cNvSpPr/>
            <p:nvPr/>
          </p:nvSpPr>
          <p:spPr>
            <a:xfrm rot="5400000">
              <a:off x="2694856" y="5091559"/>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9" name="Łącznik prosty 13">
              <a:extLst>
                <a:ext uri="{FF2B5EF4-FFF2-40B4-BE49-F238E27FC236}">
                  <a16:creationId xmlns:a16="http://schemas.microsoft.com/office/drawing/2014/main" id="{414DA495-8A0A-FAB8-A9DE-F8B34EEBF341}"/>
                </a:ext>
              </a:extLst>
            </p:cNvPr>
            <p:cNvCxnSpPr>
              <a:cxnSpLocks/>
            </p:cNvCxnSpPr>
            <p:nvPr/>
          </p:nvCxnSpPr>
          <p:spPr>
            <a:xfrm flipV="1">
              <a:off x="1714206" y="6061958"/>
              <a:ext cx="9002952" cy="10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3" name="Grupa 122">
            <a:extLst>
              <a:ext uri="{FF2B5EF4-FFF2-40B4-BE49-F238E27FC236}">
                <a16:creationId xmlns:a16="http://schemas.microsoft.com/office/drawing/2014/main" id="{4CA2A53A-9D0A-210D-2E5A-9C6601446877}"/>
              </a:ext>
            </a:extLst>
          </p:cNvPr>
          <p:cNvGrpSpPr/>
          <p:nvPr/>
        </p:nvGrpSpPr>
        <p:grpSpPr>
          <a:xfrm>
            <a:off x="2641077" y="4401954"/>
            <a:ext cx="3830981" cy="1711171"/>
            <a:chOff x="2641077" y="4401954"/>
            <a:chExt cx="3830981" cy="1711171"/>
          </a:xfrm>
        </p:grpSpPr>
        <p:sp>
          <p:nvSpPr>
            <p:cNvPr id="91" name="Prostokąt 90">
              <a:extLst>
                <a:ext uri="{FF2B5EF4-FFF2-40B4-BE49-F238E27FC236}">
                  <a16:creationId xmlns:a16="http://schemas.microsoft.com/office/drawing/2014/main" id="{BC7F9274-4E58-362A-BE82-DCCEF61BE5A0}"/>
                </a:ext>
              </a:extLst>
            </p:cNvPr>
            <p:cNvSpPr/>
            <p:nvPr/>
          </p:nvSpPr>
          <p:spPr>
            <a:xfrm>
              <a:off x="2641077" y="5523950"/>
              <a:ext cx="670825"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 name="Picture 2" descr="Driving Tachograph Symbol">
              <a:extLst>
                <a:ext uri="{FF2B5EF4-FFF2-40B4-BE49-F238E27FC236}">
                  <a16:creationId xmlns:a16="http://schemas.microsoft.com/office/drawing/2014/main" id="{91D44345-F873-21B5-3AA9-659098E13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932" y="5549228"/>
              <a:ext cx="670830" cy="484271"/>
            </a:xfrm>
            <a:prstGeom prst="rect">
              <a:avLst/>
            </a:prstGeom>
            <a:noFill/>
            <a:extLst>
              <a:ext uri="{909E8E84-426E-40DD-AFC4-6F175D3DCCD1}">
                <a14:hiddenFill xmlns:a14="http://schemas.microsoft.com/office/drawing/2010/main">
                  <a:solidFill>
                    <a:srgbClr val="FFFFFF"/>
                  </a:solidFill>
                </a14:hiddenFill>
              </a:ext>
            </a:extLst>
          </p:spPr>
        </p:pic>
        <p:sp>
          <p:nvSpPr>
            <p:cNvPr id="93" name="Prostokąt 92">
              <a:extLst>
                <a:ext uri="{FF2B5EF4-FFF2-40B4-BE49-F238E27FC236}">
                  <a16:creationId xmlns:a16="http://schemas.microsoft.com/office/drawing/2014/main" id="{8A8C3D44-486C-A449-929E-8FC226B9DCBF}"/>
                </a:ext>
              </a:extLst>
            </p:cNvPr>
            <p:cNvSpPr/>
            <p:nvPr/>
          </p:nvSpPr>
          <p:spPr>
            <a:xfrm>
              <a:off x="3901095" y="5521181"/>
              <a:ext cx="670825"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4" name="Picture 2" descr="Driving Tachograph Symbol">
              <a:extLst>
                <a:ext uri="{FF2B5EF4-FFF2-40B4-BE49-F238E27FC236}">
                  <a16:creationId xmlns:a16="http://schemas.microsoft.com/office/drawing/2014/main" id="{21F47AA7-88FA-D180-D7B8-39F23B2BE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950" y="5557929"/>
              <a:ext cx="670830" cy="484271"/>
            </a:xfrm>
            <a:prstGeom prst="rect">
              <a:avLst/>
            </a:prstGeom>
            <a:noFill/>
            <a:extLst>
              <a:ext uri="{909E8E84-426E-40DD-AFC4-6F175D3DCCD1}">
                <a14:hiddenFill xmlns:a14="http://schemas.microsoft.com/office/drawing/2010/main">
                  <a:solidFill>
                    <a:srgbClr val="FFFFFF"/>
                  </a:solidFill>
                </a14:hiddenFill>
              </a:ext>
            </a:extLst>
          </p:spPr>
        </p:pic>
        <p:sp>
          <p:nvSpPr>
            <p:cNvPr id="95" name="Prostokąt 94">
              <a:extLst>
                <a:ext uri="{FF2B5EF4-FFF2-40B4-BE49-F238E27FC236}">
                  <a16:creationId xmlns:a16="http://schemas.microsoft.com/office/drawing/2014/main" id="{C4709BEF-CF72-1754-59FD-F63085FADC67}"/>
                </a:ext>
              </a:extLst>
            </p:cNvPr>
            <p:cNvSpPr/>
            <p:nvPr/>
          </p:nvSpPr>
          <p:spPr>
            <a:xfrm>
              <a:off x="5747382" y="5523949"/>
              <a:ext cx="670825"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6" name="Picture 2" descr="Driving Tachograph Symbol">
              <a:extLst>
                <a:ext uri="{FF2B5EF4-FFF2-40B4-BE49-F238E27FC236}">
                  <a16:creationId xmlns:a16="http://schemas.microsoft.com/office/drawing/2014/main" id="{F6CD3BA8-7C48-90E0-7A08-FA355505A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7377" y="5540497"/>
              <a:ext cx="670830" cy="484271"/>
            </a:xfrm>
            <a:prstGeom prst="rect">
              <a:avLst/>
            </a:prstGeom>
            <a:noFill/>
            <a:extLst>
              <a:ext uri="{909E8E84-426E-40DD-AFC4-6F175D3DCCD1}">
                <a14:hiddenFill xmlns:a14="http://schemas.microsoft.com/office/drawing/2010/main">
                  <a:solidFill>
                    <a:srgbClr val="FFFFFF"/>
                  </a:solidFill>
                </a14:hiddenFill>
              </a:ext>
            </a:extLst>
          </p:spPr>
        </p:pic>
        <p:cxnSp>
          <p:nvCxnSpPr>
            <p:cNvPr id="97" name="Łącznik prosty 96">
              <a:extLst>
                <a:ext uri="{FF2B5EF4-FFF2-40B4-BE49-F238E27FC236}">
                  <a16:creationId xmlns:a16="http://schemas.microsoft.com/office/drawing/2014/main" id="{A10E4848-3849-FCA9-2DFB-C4F9AD4E2B9B}"/>
                </a:ext>
              </a:extLst>
            </p:cNvPr>
            <p:cNvCxnSpPr>
              <a:cxnSpLocks/>
            </p:cNvCxnSpPr>
            <p:nvPr/>
          </p:nvCxnSpPr>
          <p:spPr>
            <a:xfrm flipV="1">
              <a:off x="6424053" y="5151140"/>
              <a:ext cx="0" cy="913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Prostokąt 97">
              <a:extLst>
                <a:ext uri="{FF2B5EF4-FFF2-40B4-BE49-F238E27FC236}">
                  <a16:creationId xmlns:a16="http://schemas.microsoft.com/office/drawing/2014/main" id="{9557126B-F96F-4386-EC02-2FB8B45B7208}"/>
                </a:ext>
              </a:extLst>
            </p:cNvPr>
            <p:cNvSpPr/>
            <p:nvPr/>
          </p:nvSpPr>
          <p:spPr>
            <a:xfrm>
              <a:off x="4851577" y="5727155"/>
              <a:ext cx="520680"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0" name="Picture 4" descr="Other-Work Tachograph Symbol">
              <a:extLst>
                <a:ext uri="{FF2B5EF4-FFF2-40B4-BE49-F238E27FC236}">
                  <a16:creationId xmlns:a16="http://schemas.microsoft.com/office/drawing/2014/main" id="{485A05D3-8CF6-3885-84D8-70687461CC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4710" y="5674529"/>
              <a:ext cx="486622" cy="438596"/>
            </a:xfrm>
            <a:prstGeom prst="rect">
              <a:avLst/>
            </a:prstGeom>
            <a:noFill/>
            <a:extLst>
              <a:ext uri="{909E8E84-426E-40DD-AFC4-6F175D3DCCD1}">
                <a14:hiddenFill xmlns:a14="http://schemas.microsoft.com/office/drawing/2010/main">
                  <a:solidFill>
                    <a:srgbClr val="FFFFFF"/>
                  </a:solidFill>
                </a14:hiddenFill>
              </a:ext>
            </a:extLst>
          </p:spPr>
        </p:pic>
        <p:sp>
          <p:nvSpPr>
            <p:cNvPr id="39" name="pole tekstowe 17">
              <a:extLst>
                <a:ext uri="{FF2B5EF4-FFF2-40B4-BE49-F238E27FC236}">
                  <a16:creationId xmlns:a16="http://schemas.microsoft.com/office/drawing/2014/main" id="{38E43EC3-BD74-F697-B610-0F8E88425017}"/>
                </a:ext>
              </a:extLst>
            </p:cNvPr>
            <p:cNvSpPr txBox="1"/>
            <p:nvPr/>
          </p:nvSpPr>
          <p:spPr>
            <a:xfrm>
              <a:off x="3208644" y="4401954"/>
              <a:ext cx="24976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activity of the driver</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Owal 111">
              <a:extLst>
                <a:ext uri="{FF2B5EF4-FFF2-40B4-BE49-F238E27FC236}">
                  <a16:creationId xmlns:a16="http://schemas.microsoft.com/office/drawing/2014/main" id="{2EE8CAD3-6C69-BA9D-7B1D-037B2D1D776F}"/>
                </a:ext>
              </a:extLst>
            </p:cNvPr>
            <p:cNvSpPr/>
            <p:nvPr/>
          </p:nvSpPr>
          <p:spPr>
            <a:xfrm>
              <a:off x="6383509" y="5069637"/>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3" name="Trójkąt równoramienny 112">
              <a:extLst>
                <a:ext uri="{FF2B5EF4-FFF2-40B4-BE49-F238E27FC236}">
                  <a16:creationId xmlns:a16="http://schemas.microsoft.com/office/drawing/2014/main" id="{FA5F6AFC-8DF7-713E-9B3A-097E775CE0C2}"/>
                </a:ext>
              </a:extLst>
            </p:cNvPr>
            <p:cNvSpPr/>
            <p:nvPr/>
          </p:nvSpPr>
          <p:spPr>
            <a:xfrm rot="5400000">
              <a:off x="6301265" y="5079223"/>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5" name="Grupa 24">
            <a:extLst>
              <a:ext uri="{FF2B5EF4-FFF2-40B4-BE49-F238E27FC236}">
                <a16:creationId xmlns:a16="http://schemas.microsoft.com/office/drawing/2014/main" id="{80B12222-A7D1-6BCE-7688-B8F60A682A8F}"/>
              </a:ext>
            </a:extLst>
          </p:cNvPr>
          <p:cNvGrpSpPr/>
          <p:nvPr/>
        </p:nvGrpSpPr>
        <p:grpSpPr>
          <a:xfrm>
            <a:off x="6427784" y="4991252"/>
            <a:ext cx="3255080" cy="1624216"/>
            <a:chOff x="6427784" y="4991252"/>
            <a:chExt cx="3255080" cy="1624216"/>
          </a:xfrm>
        </p:grpSpPr>
        <p:grpSp>
          <p:nvGrpSpPr>
            <p:cNvPr id="3" name="Grupa 2">
              <a:extLst>
                <a:ext uri="{FF2B5EF4-FFF2-40B4-BE49-F238E27FC236}">
                  <a16:creationId xmlns:a16="http://schemas.microsoft.com/office/drawing/2014/main" id="{2FDB93D4-839E-AA8B-7B9B-FD646D69020D}"/>
                </a:ext>
              </a:extLst>
            </p:cNvPr>
            <p:cNvGrpSpPr/>
            <p:nvPr/>
          </p:nvGrpSpPr>
          <p:grpSpPr>
            <a:xfrm>
              <a:off x="6427784" y="5208382"/>
              <a:ext cx="3119475" cy="923547"/>
              <a:chOff x="3928825" y="5780965"/>
              <a:chExt cx="3119475" cy="923547"/>
            </a:xfrm>
          </p:grpSpPr>
          <p:grpSp>
            <p:nvGrpSpPr>
              <p:cNvPr id="5" name="Grupa 4">
                <a:extLst>
                  <a:ext uri="{FF2B5EF4-FFF2-40B4-BE49-F238E27FC236}">
                    <a16:creationId xmlns:a16="http://schemas.microsoft.com/office/drawing/2014/main" id="{892A5D19-EB47-63C2-E6DC-C5F161C53946}"/>
                  </a:ext>
                </a:extLst>
              </p:cNvPr>
              <p:cNvGrpSpPr/>
              <p:nvPr/>
            </p:nvGrpSpPr>
            <p:grpSpPr>
              <a:xfrm>
                <a:off x="3928825" y="5828883"/>
                <a:ext cx="3119475" cy="857272"/>
                <a:chOff x="1873130" y="2159648"/>
                <a:chExt cx="4004575" cy="653015"/>
              </a:xfrm>
            </p:grpSpPr>
            <p:sp>
              <p:nvSpPr>
                <p:cNvPr id="13" name="Prostokąt 12">
                  <a:extLst>
                    <a:ext uri="{FF2B5EF4-FFF2-40B4-BE49-F238E27FC236}">
                      <a16:creationId xmlns:a16="http://schemas.microsoft.com/office/drawing/2014/main" id="{80D9ECC2-F59E-B96A-B9D4-AA0A00E98719}"/>
                    </a:ext>
                  </a:extLst>
                </p:cNvPr>
                <p:cNvSpPr/>
                <p:nvPr/>
              </p:nvSpPr>
              <p:spPr>
                <a:xfrm>
                  <a:off x="1873130" y="2159648"/>
                  <a:ext cx="4004575" cy="614645"/>
                </a:xfrm>
                <a:prstGeom prst="rect">
                  <a:avLst/>
                </a:prstGeom>
                <a:gradFill>
                  <a:gsLst>
                    <a:gs pos="0">
                      <a:srgbClr val="00B050"/>
                    </a:gs>
                    <a:gs pos="17000">
                      <a:srgbClr val="92D050"/>
                    </a:gs>
                    <a:gs pos="35000">
                      <a:srgbClr val="00B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pole tekstowe 335">
                  <a:extLst>
                    <a:ext uri="{FF2B5EF4-FFF2-40B4-BE49-F238E27FC236}">
                      <a16:creationId xmlns:a16="http://schemas.microsoft.com/office/drawing/2014/main" id="{E9C8A261-DA5B-7A6C-8545-2C3A99281DAE}"/>
                    </a:ext>
                  </a:extLst>
                </p:cNvPr>
                <p:cNvSpPr txBox="1"/>
                <p:nvPr/>
              </p:nvSpPr>
              <p:spPr>
                <a:xfrm>
                  <a:off x="2101868" y="2414107"/>
                  <a:ext cx="2354926" cy="39855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11 h</a:t>
                  </a:r>
                </a:p>
              </p:txBody>
            </p:sp>
          </p:grpSp>
          <p:sp>
            <p:nvSpPr>
              <p:cNvPr id="8" name="Prostokąt 7">
                <a:extLst>
                  <a:ext uri="{FF2B5EF4-FFF2-40B4-BE49-F238E27FC236}">
                    <a16:creationId xmlns:a16="http://schemas.microsoft.com/office/drawing/2014/main" id="{7CB60183-1E84-7526-D4FC-C4925A3EE59D}"/>
                  </a:ext>
                </a:extLst>
              </p:cNvPr>
              <p:cNvSpPr/>
              <p:nvPr/>
            </p:nvSpPr>
            <p:spPr>
              <a:xfrm>
                <a:off x="4070319" y="5780965"/>
                <a:ext cx="2860142" cy="461665"/>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w="10160">
                      <a:solidFill>
                        <a:prstClr val="black"/>
                      </a:solidFill>
                      <a:prstDash val="solid"/>
                    </a:ln>
                    <a:solidFill>
                      <a:srgbClr val="00FF00"/>
                    </a:solidFill>
                    <a:effectLst>
                      <a:outerShdw blurRad="38100" dist="22860" dir="5400000" algn="tl" rotWithShape="0">
                        <a:srgbClr val="000000">
                          <a:alpha val="30000"/>
                        </a:srgbClr>
                      </a:outerShdw>
                    </a:effectLst>
                    <a:uLnTx/>
                    <a:uFillTx/>
                    <a:latin typeface="Calibri" panose="020F0502020204030204"/>
                    <a:ea typeface="+mn-ea"/>
                    <a:cs typeface="+mn-cs"/>
                  </a:rPr>
                  <a:t>REGULAR DAILY REST</a:t>
                </a:r>
                <a:endParaRPr kumimoji="0" lang="pl-PL" sz="2400" b="1" i="0" u="none" strike="noStrike" kern="1200" cap="none" spc="0" normalizeH="0" baseline="0" noProof="0">
                  <a:ln w="10160">
                    <a:solidFill>
                      <a:prstClr val="black"/>
                    </a:solidFill>
                    <a:prstDash val="solid"/>
                  </a:ln>
                  <a:solidFill>
                    <a:srgbClr val="00FF00"/>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pic>
            <p:nvPicPr>
              <p:cNvPr id="11" name="Grafika 333" descr="Łóżko z wypełnieniem pełnym">
                <a:extLst>
                  <a:ext uri="{FF2B5EF4-FFF2-40B4-BE49-F238E27FC236}">
                    <a16:creationId xmlns:a16="http://schemas.microsoft.com/office/drawing/2014/main" id="{B4E62B4E-2486-C7B3-8087-3057294C6C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88833" y="6141204"/>
                <a:ext cx="563308" cy="563308"/>
              </a:xfrm>
              <a:prstGeom prst="rect">
                <a:avLst/>
              </a:prstGeom>
            </p:spPr>
          </p:pic>
        </p:grpSp>
        <p:grpSp>
          <p:nvGrpSpPr>
            <p:cNvPr id="125" name="Grupa 124">
              <a:extLst>
                <a:ext uri="{FF2B5EF4-FFF2-40B4-BE49-F238E27FC236}">
                  <a16:creationId xmlns:a16="http://schemas.microsoft.com/office/drawing/2014/main" id="{ACB207F9-6181-1557-1A2D-AB5C05017730}"/>
                </a:ext>
              </a:extLst>
            </p:cNvPr>
            <p:cNvGrpSpPr/>
            <p:nvPr/>
          </p:nvGrpSpPr>
          <p:grpSpPr>
            <a:xfrm>
              <a:off x="9505130" y="4991252"/>
              <a:ext cx="177734" cy="1624216"/>
              <a:chOff x="9505130" y="4991252"/>
              <a:chExt cx="177734" cy="1624216"/>
            </a:xfrm>
          </p:grpSpPr>
          <p:cxnSp>
            <p:nvCxnSpPr>
              <p:cNvPr id="32" name="Łącznik prosty 6">
                <a:extLst>
                  <a:ext uri="{FF2B5EF4-FFF2-40B4-BE49-F238E27FC236}">
                    <a16:creationId xmlns:a16="http://schemas.microsoft.com/office/drawing/2014/main" id="{2FF4AC37-1F15-40CA-EB83-64ACD988DBFE}"/>
                  </a:ext>
                </a:extLst>
              </p:cNvPr>
              <p:cNvCxnSpPr>
                <a:cxnSpLocks/>
              </p:cNvCxnSpPr>
              <p:nvPr/>
            </p:nvCxnSpPr>
            <p:spPr>
              <a:xfrm flipV="1">
                <a:off x="9548184" y="5072804"/>
                <a:ext cx="0" cy="15426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Owal 113">
                <a:extLst>
                  <a:ext uri="{FF2B5EF4-FFF2-40B4-BE49-F238E27FC236}">
                    <a16:creationId xmlns:a16="http://schemas.microsoft.com/office/drawing/2014/main" id="{A0182799-A913-1C08-6642-EF44CD0E87BE}"/>
                  </a:ext>
                </a:extLst>
              </p:cNvPr>
              <p:cNvSpPr/>
              <p:nvPr/>
            </p:nvSpPr>
            <p:spPr>
              <a:xfrm>
                <a:off x="9505130" y="4991252"/>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5" name="Trójkąt równoramienny 114">
                <a:extLst>
                  <a:ext uri="{FF2B5EF4-FFF2-40B4-BE49-F238E27FC236}">
                    <a16:creationId xmlns:a16="http://schemas.microsoft.com/office/drawing/2014/main" id="{EFEEC35A-402F-63D0-5F94-7BD32A358BD6}"/>
                  </a:ext>
                </a:extLst>
              </p:cNvPr>
              <p:cNvSpPr/>
              <p:nvPr/>
            </p:nvSpPr>
            <p:spPr>
              <a:xfrm rot="5400000">
                <a:off x="9608080" y="5000162"/>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spTree>
    <p:extLst>
      <p:ext uri="{BB962C8B-B14F-4D97-AF65-F5344CB8AC3E}">
        <p14:creationId xmlns:p14="http://schemas.microsoft.com/office/powerpoint/2010/main" val="58691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left)">
                                      <p:cBhvr>
                                        <p:cTn id="7" dur="10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wipe(left)">
                                      <p:cBhvr>
                                        <p:cTn id="12" dur="10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barn(outVertical)">
                                      <p:cBhvr>
                                        <p:cTn id="17" dur="10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1"/>
                                        </p:tgtEl>
                                        <p:attrNameLst>
                                          <p:attrName>style.visibility</p:attrName>
                                        </p:attrNameLst>
                                      </p:cBhvr>
                                      <p:to>
                                        <p:strVal val="visible"/>
                                      </p:to>
                                    </p:set>
                                    <p:animEffect transition="in" filter="wipe(left)">
                                      <p:cBhvr>
                                        <p:cTn id="27" dur="1000"/>
                                        <p:tgtEl>
                                          <p:spTgt spid="1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barn(outVertical)">
                                      <p:cBhvr>
                                        <p:cTn id="32" dur="1000"/>
                                        <p:tgtEl>
                                          <p:spTgt spid="1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wipe(left)">
                                      <p:cBhvr>
                                        <p:cTn id="37" dur="1000"/>
                                        <p:tgtEl>
                                          <p:spTgt spid="1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3"/>
                                        </p:tgtEl>
                                        <p:attrNameLst>
                                          <p:attrName>style.visibility</p:attrName>
                                        </p:attrNameLst>
                                      </p:cBhvr>
                                      <p:to>
                                        <p:strVal val="visible"/>
                                      </p:to>
                                    </p:set>
                                    <p:animEffect transition="in" filter="wipe(left)">
                                      <p:cBhvr>
                                        <p:cTn id="42" dur="1000"/>
                                        <p:tgtEl>
                                          <p:spTgt spid="1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24"/>
                                        </p:tgtEl>
                                        <p:attrNameLst>
                                          <p:attrName>style.visibility</p:attrName>
                                        </p:attrNameLst>
                                      </p:cBhvr>
                                      <p:to>
                                        <p:strVal val="visible"/>
                                      </p:to>
                                    </p:set>
                                    <p:animEffect transition="in" filter="barn(outVertical)">
                                      <p:cBhvr>
                                        <p:cTn id="47" dur="1000"/>
                                        <p:tgtEl>
                                          <p:spTgt spid="1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10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26"/>
                                        </p:tgtEl>
                                        <p:attrNameLst>
                                          <p:attrName>style.visibility</p:attrName>
                                        </p:attrNameLst>
                                      </p:cBhvr>
                                      <p:to>
                                        <p:strVal val="visible"/>
                                      </p:to>
                                    </p:set>
                                    <p:animEffect transition="in" filter="wipe(left)">
                                      <p:cBhvr>
                                        <p:cTn id="57" dur="500"/>
                                        <p:tgtEl>
                                          <p:spTgt spid="12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outVertical)">
                                      <p:cBhvr>
                                        <p:cTn id="6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449106" y="256213"/>
            <a:ext cx="89442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Agenda</a:t>
            </a:r>
          </a:p>
        </p:txBody>
      </p:sp>
      <p:graphicFrame>
        <p:nvGraphicFramePr>
          <p:cNvPr id="8" name="Table 7">
            <a:extLst>
              <a:ext uri="{FF2B5EF4-FFF2-40B4-BE49-F238E27FC236}">
                <a16:creationId xmlns:a16="http://schemas.microsoft.com/office/drawing/2014/main" id="{3084D589-A755-3A4D-66B8-44C30902992D}"/>
              </a:ext>
            </a:extLst>
          </p:cNvPr>
          <p:cNvGraphicFramePr>
            <a:graphicFrameLocks noGrp="1"/>
          </p:cNvGraphicFramePr>
          <p:nvPr/>
        </p:nvGraphicFramePr>
        <p:xfrm>
          <a:off x="905164" y="1265542"/>
          <a:ext cx="10381672" cy="5542435"/>
        </p:xfrm>
        <a:graphic>
          <a:graphicData uri="http://schemas.openxmlformats.org/drawingml/2006/table">
            <a:tbl>
              <a:tblPr/>
              <a:tblGrid>
                <a:gridCol w="1878427">
                  <a:extLst>
                    <a:ext uri="{9D8B030D-6E8A-4147-A177-3AD203B41FA5}">
                      <a16:colId xmlns:a16="http://schemas.microsoft.com/office/drawing/2014/main" val="1677302916"/>
                    </a:ext>
                  </a:extLst>
                </a:gridCol>
                <a:gridCol w="8503245">
                  <a:extLst>
                    <a:ext uri="{9D8B030D-6E8A-4147-A177-3AD203B41FA5}">
                      <a16:colId xmlns:a16="http://schemas.microsoft.com/office/drawing/2014/main" val="1009734268"/>
                    </a:ext>
                  </a:extLst>
                </a:gridCol>
              </a:tblGrid>
              <a:tr h="342766">
                <a:tc>
                  <a:txBody>
                    <a:bodyPr/>
                    <a:lstStyle/>
                    <a:p>
                      <a:pPr algn="l" rtl="0" fontAlgn="base"/>
                      <a:r>
                        <a:rPr lang="en-IE" sz="1200" b="0" i="0" dirty="0">
                          <a:solidFill>
                            <a:srgbClr val="FFFFFF"/>
                          </a:solidFill>
                          <a:effectLst/>
                          <a:latin typeface="Arial"/>
                        </a:rPr>
                        <a:t> </a:t>
                      </a:r>
                      <a:r>
                        <a:rPr lang="en-IE" sz="1200" b="1" i="0" dirty="0">
                          <a:solidFill>
                            <a:srgbClr val="FFFFFF"/>
                          </a:solidFill>
                          <a:effectLst/>
                          <a:latin typeface="Arial"/>
                        </a:rPr>
                        <a:t>09:30 – 10:00  </a:t>
                      </a:r>
                      <a:r>
                        <a:rPr lang="en-IE" sz="1200" b="0" i="0" dirty="0">
                          <a:solidFill>
                            <a:srgbClr val="FFFFFF"/>
                          </a:solidFill>
                          <a:effectLst/>
                          <a:latin typeface="Arial"/>
                        </a:rPr>
                        <a:t> </a:t>
                      </a:r>
                      <a:endParaRPr lang="en-IE" sz="1200" b="0" i="0" dirty="0">
                        <a:effectLst/>
                        <a:latin typeface="Arial"/>
                      </a:endParaRP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a:noFill/>
                    </a:lnT>
                    <a:lnB w="9525" cap="flat" cmpd="sng" algn="ctr">
                      <a:solidFill>
                        <a:srgbClr val="FFFFFF"/>
                      </a:solidFill>
                      <a:prstDash val="solid"/>
                      <a:round/>
                      <a:headEnd type="none" w="med" len="med"/>
                      <a:tailEnd type="none" w="med" len="med"/>
                    </a:lnB>
                    <a:solidFill>
                      <a:srgbClr val="8A1A5E"/>
                    </a:solidFill>
                  </a:tcPr>
                </a:tc>
                <a:tc>
                  <a:txBody>
                    <a:bodyPr/>
                    <a:lstStyle/>
                    <a:p>
                      <a:pPr algn="l" rtl="0" fontAlgn="base"/>
                      <a:r>
                        <a:rPr lang="en-IE" sz="1200" b="0" i="0" dirty="0">
                          <a:effectLst/>
                          <a:latin typeface="Arial"/>
                        </a:rPr>
                        <a:t> </a:t>
                      </a:r>
                      <a:r>
                        <a:rPr lang="en-IE" sz="1200" b="1" i="0" dirty="0">
                          <a:solidFill>
                            <a:srgbClr val="FFFFFF"/>
                          </a:solidFill>
                          <a:effectLst/>
                          <a:latin typeface="Arial"/>
                        </a:rPr>
                        <a:t>Registration </a:t>
                      </a:r>
                      <a:r>
                        <a:rPr lang="en-IE" sz="1200" b="0" i="0" dirty="0">
                          <a:solidFill>
                            <a:srgbClr val="FFFFFF"/>
                          </a:solidFill>
                          <a:effectLst/>
                          <a:latin typeface="Arial"/>
                        </a:rPr>
                        <a:t>(</a:t>
                      </a:r>
                      <a:r>
                        <a:rPr lang="en-IE" sz="1200" b="0" i="1" dirty="0">
                          <a:solidFill>
                            <a:srgbClr val="FFFFFF"/>
                          </a:solidFill>
                          <a:effectLst/>
                          <a:latin typeface="Arial"/>
                        </a:rPr>
                        <a:t>EEST time zone</a:t>
                      </a:r>
                      <a:r>
                        <a:rPr lang="en-IE" sz="1200" b="0" i="0" dirty="0">
                          <a:solidFill>
                            <a:srgbClr val="FFFFFF"/>
                          </a:solidFill>
                          <a:effectLst/>
                          <a:latin typeface="Arial"/>
                        </a:rPr>
                        <a:t>) </a:t>
                      </a:r>
                      <a:endParaRPr lang="en-IE" sz="1200" b="0" i="0" dirty="0">
                        <a:effectLst/>
                        <a:latin typeface="Arial"/>
                      </a:endParaRP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8A1A5E"/>
                    </a:solidFill>
                  </a:tcPr>
                </a:tc>
                <a:extLst>
                  <a:ext uri="{0D108BD9-81ED-4DB2-BD59-A6C34878D82A}">
                    <a16:rowId xmlns:a16="http://schemas.microsoft.com/office/drawing/2014/main" val="102834630"/>
                  </a:ext>
                </a:extLst>
              </a:tr>
              <a:tr h="914042">
                <a:tc>
                  <a:txBody>
                    <a:bodyPr/>
                    <a:lstStyle/>
                    <a:p>
                      <a:pPr algn="l" rtl="0" fontAlgn="base"/>
                      <a:r>
                        <a:rPr lang="en-US" sz="1200" b="0" i="0" dirty="0">
                          <a:effectLst/>
                          <a:latin typeface="Arial"/>
                        </a:rPr>
                        <a:t>10:00 – 10:15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1" i="0" dirty="0">
                          <a:effectLst/>
                          <a:latin typeface="Arial"/>
                        </a:rPr>
                        <a:t> Welcome words by ELA, EC and CORTE</a:t>
                      </a:r>
                      <a:endParaRPr lang="en-US" sz="1200" b="0" i="0" dirty="0">
                        <a:effectLst/>
                        <a:latin typeface="Arial"/>
                      </a:endParaRPr>
                    </a:p>
                    <a:p>
                      <a:pPr marL="0" lvl="0" indent="0" algn="l" rtl="0" fontAlgn="base">
                        <a:lnSpc>
                          <a:spcPct val="100000"/>
                        </a:lnSpc>
                        <a:buFont typeface="Arial" panose="020B0604020202020204" pitchFamily="34" charset="0"/>
                        <a:buChar char="•"/>
                      </a:pPr>
                      <a:r>
                        <a:rPr lang="en-US" sz="1200" b="0" i="0" dirty="0">
                          <a:solidFill>
                            <a:srgbClr val="000000"/>
                          </a:solidFill>
                          <a:effectLst/>
                          <a:latin typeface="Arial"/>
                        </a:rPr>
                        <a:t> Tonio Boer, Senior </a:t>
                      </a:r>
                      <a:r>
                        <a:rPr lang="en-US" sz="1200" b="0" i="0" dirty="0" err="1">
                          <a:solidFill>
                            <a:srgbClr val="000000"/>
                          </a:solidFill>
                          <a:effectLst/>
                          <a:latin typeface="Arial"/>
                        </a:rPr>
                        <a:t>Labour</a:t>
                      </a:r>
                      <a:r>
                        <a:rPr lang="en-US" sz="1200" b="0" i="0" dirty="0">
                          <a:solidFill>
                            <a:srgbClr val="000000"/>
                          </a:solidFill>
                          <a:effectLst/>
                          <a:latin typeface="Arial"/>
                        </a:rPr>
                        <a:t> Mobility Officer, Information and EURES Unit, ELA</a:t>
                      </a:r>
                      <a:endParaRPr lang="en-US" sz="1200" dirty="0"/>
                    </a:p>
                    <a:p>
                      <a:pPr marL="0" lvl="0" indent="0" algn="l">
                        <a:lnSpc>
                          <a:spcPct val="100000"/>
                        </a:lnSpc>
                        <a:buFont typeface="Arial" panose="020B0604020202020204" pitchFamily="34" charset="0"/>
                        <a:buChar char="•"/>
                      </a:pPr>
                      <a:r>
                        <a:rPr lang="en-GB" sz="1200">
                          <a:latin typeface="Arial" panose="020B0604020202020204" pitchFamily="34" charset="0"/>
                          <a:cs typeface="Arial" panose="020B0604020202020204" pitchFamily="34" charset="0"/>
                        </a:rPr>
                        <a:t> Remy </a:t>
                      </a:r>
                      <a:r>
                        <a:rPr lang="en-GB" sz="1200" dirty="0">
                          <a:latin typeface="Arial" panose="020B0604020202020204" pitchFamily="34" charset="0"/>
                          <a:cs typeface="Arial" panose="020B0604020202020204" pitchFamily="34" charset="0"/>
                        </a:rPr>
                        <a:t>Russotto, Chief Executive Officer, CORTE </a:t>
                      </a:r>
                      <a:endParaRPr lang="en-US" sz="1200" dirty="0">
                        <a:latin typeface="Arial" panose="020B0604020202020204" pitchFamily="34" charset="0"/>
                        <a:cs typeface="Arial" panose="020B0604020202020204" pitchFamily="34" charset="0"/>
                      </a:endParaRPr>
                    </a:p>
                    <a:p>
                      <a:pPr lvl="0" algn="l">
                        <a:buFont typeface="Arial" panose="020B0604020202020204" pitchFamily="34" charset="0"/>
                        <a:buChar char="•"/>
                      </a:pPr>
                      <a:r>
                        <a:rPr lang="en-US" sz="1200" b="0" i="0" u="none" strike="noStrike" baseline="0" noProof="0" dirty="0">
                          <a:solidFill>
                            <a:srgbClr val="000000"/>
                          </a:solidFill>
                          <a:effectLst/>
                          <a:latin typeface="Arial"/>
                        </a:rPr>
                        <a:t> Katarzyna Kuske, Policy Officer, DG MOVE, European Commission</a:t>
                      </a:r>
                      <a:endParaRPr lang="en-US" sz="1200" dirty="0"/>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921508871"/>
                  </a:ext>
                </a:extLst>
              </a:tr>
              <a:tr h="502723">
                <a:tc>
                  <a:txBody>
                    <a:bodyPr/>
                    <a:lstStyle/>
                    <a:p>
                      <a:pPr algn="l" rtl="0" fontAlgn="base"/>
                      <a:r>
                        <a:rPr lang="en-US" sz="1200" b="0" i="0" dirty="0">
                          <a:effectLst/>
                          <a:latin typeface="Arial"/>
                        </a:rPr>
                        <a:t>10:15 – 10:25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1" i="0" dirty="0">
                          <a:effectLst/>
                          <a:latin typeface="Arial"/>
                        </a:rPr>
                        <a:t> ELA information activities in the road transport sector</a:t>
                      </a:r>
                      <a:r>
                        <a:rPr lang="en-US" sz="1200" b="0" i="0" dirty="0">
                          <a:effectLst/>
                          <a:latin typeface="Arial"/>
                        </a:rPr>
                        <a:t> </a:t>
                      </a:r>
                    </a:p>
                    <a:p>
                      <a:pPr algn="l" rtl="0" fontAlgn="base">
                        <a:buFont typeface="Arial" panose="020B0604020202020204" pitchFamily="34" charset="0"/>
                        <a:buChar char="•"/>
                      </a:pPr>
                      <a:r>
                        <a:rPr lang="en-US" sz="1200" b="0" i="0" dirty="0">
                          <a:effectLst/>
                          <a:latin typeface="Arial"/>
                        </a:rPr>
                        <a:t> Tonio Boer, Senior </a:t>
                      </a:r>
                      <a:r>
                        <a:rPr lang="en-US" sz="1200" b="0" i="0" dirty="0" err="1">
                          <a:effectLst/>
                          <a:latin typeface="Arial"/>
                        </a:rPr>
                        <a:t>Labour</a:t>
                      </a:r>
                      <a:r>
                        <a:rPr lang="en-US" sz="1200" b="0" i="0" dirty="0">
                          <a:effectLst/>
                          <a:latin typeface="Arial"/>
                        </a:rPr>
                        <a:t> Mobility Officer, Information and EURES Unit, ELA</a:t>
                      </a:r>
                      <a:endParaRPr lang="en-IE" sz="1200" b="0" i="0" u="none" strike="noStrike" noProof="0" dirty="0">
                        <a:effectLst/>
                        <a:latin typeface="Arial"/>
                      </a:endParaRP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022994763"/>
                  </a:ext>
                </a:extLst>
              </a:tr>
              <a:tr h="569176">
                <a:tc>
                  <a:txBody>
                    <a:bodyPr/>
                    <a:lstStyle/>
                    <a:p>
                      <a:pPr algn="l" rtl="0" fontAlgn="base"/>
                      <a:r>
                        <a:rPr lang="en-US" sz="1200" b="0" i="0" dirty="0">
                          <a:effectLst/>
                          <a:latin typeface="Arial"/>
                        </a:rPr>
                        <a:t>10:25 – 10:55</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1" i="0">
                          <a:effectLst/>
                          <a:latin typeface="Arial"/>
                        </a:rPr>
                        <a:t> Driving and rest times in passenger transport</a:t>
                      </a:r>
                      <a:endParaRPr lang="en-US" sz="1200" b="0" i="0">
                        <a:effectLst/>
                        <a:latin typeface="Arial"/>
                      </a:endParaRPr>
                    </a:p>
                    <a:p>
                      <a:pPr algn="l" rtl="0" fontAlgn="base">
                        <a:buFont typeface="Arial" panose="020B0604020202020204" pitchFamily="34" charset="0"/>
                        <a:buChar char="•"/>
                      </a:pPr>
                      <a:r>
                        <a:rPr lang="en-IE" sz="1200" b="0" i="0" u="none" strike="noStrike" noProof="0">
                          <a:solidFill>
                            <a:srgbClr val="000000"/>
                          </a:solidFill>
                          <a:effectLst/>
                          <a:latin typeface="Arial"/>
                        </a:rPr>
                        <a:t> Hans </a:t>
                      </a:r>
                      <a:r>
                        <a:rPr lang="en-IE" sz="1200" b="0" i="0" u="none" strike="noStrike" noProof="0" err="1">
                          <a:solidFill>
                            <a:srgbClr val="000000"/>
                          </a:solidFill>
                          <a:effectLst/>
                          <a:latin typeface="Arial"/>
                        </a:rPr>
                        <a:t>Drijer</a:t>
                      </a:r>
                      <a:r>
                        <a:rPr lang="en-IE" sz="1200" b="0" i="0" u="none" strike="noStrike" noProof="0">
                          <a:solidFill>
                            <a:srgbClr val="000000"/>
                          </a:solidFill>
                          <a:effectLst/>
                          <a:latin typeface="Arial"/>
                        </a:rPr>
                        <a:t>, Senior Expert, CORTE</a:t>
                      </a:r>
                      <a:endParaRPr lang="en-US" sz="1200" b="0" i="0">
                        <a:effectLst/>
                        <a:latin typeface="Arial"/>
                      </a:endParaRP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354245123"/>
                  </a:ext>
                </a:extLst>
              </a:tr>
              <a:tr h="434170">
                <a:tc>
                  <a:txBody>
                    <a:bodyPr/>
                    <a:lstStyle/>
                    <a:p>
                      <a:pPr algn="l" rtl="0" fontAlgn="base"/>
                      <a:r>
                        <a:rPr lang="en-US" sz="1200" b="0" i="0" dirty="0">
                          <a:effectLst/>
                          <a:latin typeface="Arial"/>
                        </a:rPr>
                        <a:t>10:55 – 11:10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1" i="0">
                          <a:effectLst/>
                          <a:latin typeface="Arial"/>
                        </a:rPr>
                        <a:t> Experience from the side of drivers and operators by ETF and IRU</a:t>
                      </a:r>
                      <a:r>
                        <a:rPr lang="en-US" sz="1200" b="0" i="0">
                          <a:effectLst/>
                          <a:latin typeface="Arial"/>
                        </a:rPr>
                        <a:t>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161466930"/>
                  </a:ext>
                </a:extLst>
              </a:tr>
              <a:tr h="285638">
                <a:tc>
                  <a:txBody>
                    <a:bodyPr/>
                    <a:lstStyle/>
                    <a:p>
                      <a:pPr algn="l" rtl="0" fontAlgn="base"/>
                      <a:r>
                        <a:rPr lang="en-US" sz="1200" b="0" i="0" dirty="0">
                          <a:effectLst/>
                          <a:latin typeface="Arial"/>
                        </a:rPr>
                        <a:t>11:10 – 11:25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1" i="0">
                          <a:effectLst/>
                          <a:latin typeface="Arial"/>
                        </a:rPr>
                        <a:t> Discussion</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92904006"/>
                  </a:ext>
                </a:extLst>
              </a:tr>
              <a:tr h="994020">
                <a:tc>
                  <a:txBody>
                    <a:bodyPr/>
                    <a:lstStyle/>
                    <a:p>
                      <a:pPr lvl="0" algn="l">
                        <a:buNone/>
                      </a:pPr>
                      <a:r>
                        <a:rPr lang="en-US" sz="1200" b="0" i="0" dirty="0">
                          <a:effectLst/>
                          <a:latin typeface="Arial"/>
                        </a:rPr>
                        <a:t>11:25 – 11:55</a:t>
                      </a:r>
                    </a:p>
                    <a:p>
                      <a:pPr lvl="0" algn="l">
                        <a:buNone/>
                      </a:pPr>
                      <a:endParaRPr lang="en-US" sz="1200" b="0" i="0" dirty="0">
                        <a:effectLst/>
                        <a:latin typeface="Arial"/>
                      </a:endParaRPr>
                    </a:p>
                    <a:p>
                      <a:pPr lvl="0" algn="l">
                        <a:buNone/>
                      </a:pPr>
                      <a:r>
                        <a:rPr lang="en-US" sz="1200" b="0" i="0" dirty="0">
                          <a:effectLst/>
                          <a:latin typeface="Arial"/>
                        </a:rPr>
                        <a:t>11:55 – 12:10</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0" i="0" kern="1200" dirty="0">
                          <a:solidFill>
                            <a:srgbClr val="000000"/>
                          </a:solidFill>
                          <a:effectLst/>
                          <a:latin typeface="Arial"/>
                          <a:ea typeface="+mn-ea"/>
                          <a:cs typeface="+mn-cs"/>
                        </a:rPr>
                        <a:t> </a:t>
                      </a:r>
                      <a:r>
                        <a:rPr lang="en-US" sz="1200" b="1" i="0" kern="1200" dirty="0">
                          <a:solidFill>
                            <a:srgbClr val="000000"/>
                          </a:solidFill>
                          <a:effectLst/>
                          <a:latin typeface="Arial"/>
                          <a:ea typeface="+mn-ea"/>
                          <a:cs typeface="+mn-cs"/>
                        </a:rPr>
                        <a:t>Posting of drivers in passenger transport</a:t>
                      </a:r>
                    </a:p>
                    <a:p>
                      <a:pPr algn="l" rtl="0" fontAlgn="base">
                        <a:buFont typeface="Arial" panose="020B0604020202020204" pitchFamily="34" charset="0"/>
                        <a:buChar char="•"/>
                      </a:pPr>
                      <a:r>
                        <a:rPr lang="en-US" sz="1200" b="0" i="0" kern="1200" dirty="0">
                          <a:solidFill>
                            <a:srgbClr val="000000"/>
                          </a:solidFill>
                          <a:effectLst/>
                          <a:latin typeface="Arial"/>
                          <a:ea typeface="+mn-ea"/>
                          <a:cs typeface="+mn-cs"/>
                        </a:rPr>
                        <a:t> Artur Toczko, Road Transport Inspector, Provincial Road Transport Inspectorate in </a:t>
                      </a:r>
                      <a:r>
                        <a:rPr lang="en-US" sz="1200" b="0" i="0" kern="1200" dirty="0" err="1">
                          <a:solidFill>
                            <a:srgbClr val="000000"/>
                          </a:solidFill>
                          <a:effectLst/>
                          <a:latin typeface="Arial"/>
                          <a:ea typeface="+mn-ea"/>
                          <a:cs typeface="+mn-cs"/>
                        </a:rPr>
                        <a:t>Białystok</a:t>
                      </a:r>
                      <a:r>
                        <a:rPr lang="en-US" sz="1200" b="0" i="0" kern="1200" dirty="0">
                          <a:solidFill>
                            <a:srgbClr val="000000"/>
                          </a:solidFill>
                          <a:effectLst/>
                          <a:latin typeface="Arial"/>
                          <a:ea typeface="+mn-ea"/>
                          <a:cs typeface="+mn-cs"/>
                        </a:rPr>
                        <a:t>, Poland </a:t>
                      </a:r>
                    </a:p>
                    <a:p>
                      <a:pPr lvl="0" indent="0" algn="l">
                        <a:buNone/>
                      </a:pPr>
                      <a:endParaRPr lang="en-US" sz="1200" b="1" i="0" kern="1200" dirty="0">
                        <a:solidFill>
                          <a:srgbClr val="000000"/>
                        </a:solidFill>
                        <a:effectLst/>
                        <a:latin typeface="Arial"/>
                        <a:ea typeface="+mn-ea"/>
                        <a:cs typeface="+mn-cs"/>
                      </a:endParaRPr>
                    </a:p>
                    <a:p>
                      <a:pPr lvl="0" algn="l">
                        <a:buNone/>
                      </a:pPr>
                      <a:r>
                        <a:rPr lang="en-US" sz="1200" b="1" i="0" kern="1200" noProof="0" dirty="0">
                          <a:solidFill>
                            <a:srgbClr val="000000"/>
                          </a:solidFill>
                          <a:effectLst/>
                          <a:latin typeface="Arial"/>
                          <a:ea typeface="+mn-ea"/>
                          <a:cs typeface="+mn-cs"/>
                        </a:rPr>
                        <a:t>Coordination of social security systems (enforcement at the roadside)</a:t>
                      </a:r>
                      <a:endParaRPr lang="en-US" sz="1200" b="1" i="0" kern="1200" dirty="0">
                        <a:solidFill>
                          <a:srgbClr val="000000"/>
                        </a:solidFill>
                        <a:effectLst/>
                        <a:latin typeface="Arial"/>
                        <a:ea typeface="+mn-ea"/>
                        <a:cs typeface="+mn-cs"/>
                      </a:endParaRPr>
                    </a:p>
                    <a:p>
                      <a:pPr marL="285750" lvl="0" indent="-285750" algn="l">
                        <a:buClr>
                          <a:srgbClr val="000000"/>
                        </a:buClr>
                        <a:buFont typeface="Arial,Sans-Serif"/>
                        <a:buChar char="•"/>
                      </a:pPr>
                      <a:r>
                        <a:rPr lang="en-IE" sz="1200" b="0" i="0" u="none" strike="noStrike" kern="1200" noProof="0" dirty="0">
                          <a:solidFill>
                            <a:srgbClr val="000000"/>
                          </a:solidFill>
                          <a:effectLst/>
                          <a:latin typeface="Arial"/>
                        </a:rPr>
                        <a:t>Danijela </a:t>
                      </a:r>
                      <a:r>
                        <a:rPr lang="en-IE" sz="1200" b="0" i="0" u="none" strike="noStrike" kern="1200" noProof="0" dirty="0" err="1">
                          <a:solidFill>
                            <a:srgbClr val="000000"/>
                          </a:solidFill>
                          <a:effectLst/>
                          <a:latin typeface="Arial"/>
                        </a:rPr>
                        <a:t>Wittine</a:t>
                      </a:r>
                      <a:r>
                        <a:rPr lang="en-IE" sz="1200" b="0" i="0" u="none" strike="noStrike" kern="1200" noProof="0" dirty="0">
                          <a:solidFill>
                            <a:srgbClr val="000000"/>
                          </a:solidFill>
                          <a:effectLst/>
                          <a:latin typeface="Arial"/>
                        </a:rPr>
                        <a:t>, Seconded National Expert, Cooperation Support Unit, ELA</a:t>
                      </a:r>
                      <a:endParaRPr lang="en-US" sz="1200" dirty="0"/>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019340409"/>
                  </a:ext>
                </a:extLst>
              </a:tr>
              <a:tr h="434170">
                <a:tc>
                  <a:txBody>
                    <a:bodyPr/>
                    <a:lstStyle/>
                    <a:p>
                      <a:pPr algn="l" rtl="0" fontAlgn="base"/>
                      <a:r>
                        <a:rPr lang="en-US" sz="1200" b="0" i="0" dirty="0">
                          <a:effectLst/>
                          <a:latin typeface="Arial"/>
                        </a:rPr>
                        <a:t>12:10 – 12:25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1" i="0" kern="1200">
                          <a:solidFill>
                            <a:srgbClr val="000000"/>
                          </a:solidFill>
                          <a:effectLst/>
                          <a:latin typeface="Arial"/>
                          <a:ea typeface="+mn-ea"/>
                          <a:cs typeface="+mn-cs"/>
                        </a:rPr>
                        <a:t> Experience from the side of drivers and operators by ETF and IRU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009888121"/>
                  </a:ext>
                </a:extLst>
              </a:tr>
              <a:tr h="434170">
                <a:tc>
                  <a:txBody>
                    <a:bodyPr/>
                    <a:lstStyle/>
                    <a:p>
                      <a:pPr algn="l" rtl="0" fontAlgn="base"/>
                      <a:r>
                        <a:rPr lang="en-US" sz="1200" b="0" i="0" dirty="0">
                          <a:effectLst/>
                          <a:latin typeface="Arial"/>
                        </a:rPr>
                        <a:t>12:25 – 12:40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1" i="0">
                          <a:effectLst/>
                          <a:latin typeface="Arial"/>
                        </a:rPr>
                        <a:t> Discussion </a:t>
                      </a:r>
                      <a:r>
                        <a:rPr lang="en-US" sz="1200" b="0" i="0">
                          <a:effectLst/>
                          <a:latin typeface="Arial"/>
                        </a:rPr>
                        <a:t>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95571802"/>
                  </a:ext>
                </a:extLst>
              </a:tr>
              <a:tr h="502723">
                <a:tc>
                  <a:txBody>
                    <a:bodyPr/>
                    <a:lstStyle/>
                    <a:p>
                      <a:pPr algn="l" rtl="0" fontAlgn="base"/>
                      <a:r>
                        <a:rPr lang="en-US" sz="1200" b="0" i="0" dirty="0">
                          <a:effectLst/>
                          <a:latin typeface="Arial"/>
                        </a:rPr>
                        <a:t>12:40 – 12:45  </a:t>
                      </a: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algn="l" rtl="0" fontAlgn="base"/>
                      <a:r>
                        <a:rPr lang="en-US" sz="1200" b="1" i="0" dirty="0">
                          <a:effectLst/>
                          <a:latin typeface="Arial"/>
                        </a:rPr>
                        <a:t> Closing remarks by ELA</a:t>
                      </a:r>
                      <a:endParaRPr lang="en-US" sz="1200" b="0" i="0" dirty="0">
                        <a:effectLst/>
                        <a:latin typeface="Arial"/>
                      </a:endParaRPr>
                    </a:p>
                    <a:p>
                      <a:pPr algn="l" rtl="0" fontAlgn="base">
                        <a:buFont typeface="Arial" panose="020B0604020202020204" pitchFamily="34" charset="0"/>
                        <a:buChar char="•"/>
                      </a:pPr>
                      <a:r>
                        <a:rPr lang="en-GB" sz="1200" b="0" i="0" dirty="0">
                          <a:effectLst/>
                          <a:latin typeface="Arial"/>
                        </a:rPr>
                        <a:t> Iwona </a:t>
                      </a:r>
                      <a:r>
                        <a:rPr lang="en-GB" sz="1200" b="0" i="0" dirty="0" err="1">
                          <a:effectLst/>
                          <a:latin typeface="Arial"/>
                        </a:rPr>
                        <a:t>Kasprzyk-Sowa</a:t>
                      </a:r>
                      <a:r>
                        <a:rPr lang="en-GB" sz="1200" b="0" i="0" dirty="0">
                          <a:effectLst/>
                          <a:latin typeface="Arial"/>
                        </a:rPr>
                        <a:t>, Senior Labour Mobility Officer, Cooperation Support Unit, ELA</a:t>
                      </a:r>
                      <a:endParaRPr lang="en-US" sz="1200" b="0" i="0" dirty="0">
                        <a:effectLst/>
                        <a:latin typeface="Arial"/>
                      </a:endParaRPr>
                    </a:p>
                    <a:p>
                      <a:pPr algn="l" rtl="0" fontAlgn="base">
                        <a:buFont typeface="Arial" panose="020B0604020202020204" pitchFamily="34" charset="0"/>
                        <a:buChar char="•"/>
                      </a:pPr>
                      <a:endParaRPr lang="en-US" sz="1200" b="0" i="0" dirty="0">
                        <a:effectLst/>
                        <a:latin typeface="Arial"/>
                      </a:endParaRPr>
                    </a:p>
                  </a:txBody>
                  <a:tcPr marL="81270" marR="81270" marT="40635" marB="40635"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225593546"/>
                  </a:ext>
                </a:extLst>
              </a:tr>
            </a:tbl>
          </a:graphicData>
        </a:graphic>
      </p:graphicFrame>
    </p:spTree>
    <p:extLst>
      <p:ext uri="{BB962C8B-B14F-4D97-AF65-F5344CB8AC3E}">
        <p14:creationId xmlns:p14="http://schemas.microsoft.com/office/powerpoint/2010/main" val="238269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23454-B7EE-D96B-84ED-DFBA5056F5F3}"/>
            </a:ext>
          </a:extLst>
        </p:cNvPr>
        <p:cNvGrpSpPr/>
        <p:nvPr/>
      </p:nvGrpSpPr>
      <p:grpSpPr>
        <a:xfrm>
          <a:off x="0" y="0"/>
          <a:ext cx="0" cy="0"/>
          <a:chOff x="0" y="0"/>
          <a:chExt cx="0" cy="0"/>
        </a:xfrm>
      </p:grpSpPr>
      <p:grpSp>
        <p:nvGrpSpPr>
          <p:cNvPr id="57" name="Grupa 56">
            <a:extLst>
              <a:ext uri="{FF2B5EF4-FFF2-40B4-BE49-F238E27FC236}">
                <a16:creationId xmlns:a16="http://schemas.microsoft.com/office/drawing/2014/main" id="{FCBBC23B-219A-E4D7-8946-A6EF0F734D98}"/>
              </a:ext>
            </a:extLst>
          </p:cNvPr>
          <p:cNvGrpSpPr/>
          <p:nvPr/>
        </p:nvGrpSpPr>
        <p:grpSpPr>
          <a:xfrm>
            <a:off x="2596039" y="3325994"/>
            <a:ext cx="6382552" cy="523220"/>
            <a:chOff x="2596039" y="3325994"/>
            <a:chExt cx="6382552" cy="523220"/>
          </a:xfrm>
        </p:grpSpPr>
        <p:cxnSp>
          <p:nvCxnSpPr>
            <p:cNvPr id="9" name="Łącznik prosty ze strzałką 8">
              <a:extLst>
                <a:ext uri="{FF2B5EF4-FFF2-40B4-BE49-F238E27FC236}">
                  <a16:creationId xmlns:a16="http://schemas.microsoft.com/office/drawing/2014/main" id="{EED79ED8-E9CD-64B4-D0E8-8D14FCB56CB6}"/>
                </a:ext>
              </a:extLst>
            </p:cNvPr>
            <p:cNvCxnSpPr/>
            <p:nvPr/>
          </p:nvCxnSpPr>
          <p:spPr>
            <a:xfrm>
              <a:off x="2596039" y="3724665"/>
              <a:ext cx="6382552"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 name="pole tekstowe 9">
              <a:extLst>
                <a:ext uri="{FF2B5EF4-FFF2-40B4-BE49-F238E27FC236}">
                  <a16:creationId xmlns:a16="http://schemas.microsoft.com/office/drawing/2014/main" id="{8414E7EF-2934-3955-37DB-8F965F0DABD2}"/>
                </a:ext>
              </a:extLst>
            </p:cNvPr>
            <p:cNvSpPr txBox="1"/>
            <p:nvPr/>
          </p:nvSpPr>
          <p:spPr>
            <a:xfrm>
              <a:off x="5534205" y="3325994"/>
              <a:ext cx="824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24</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h</a:t>
              </a:r>
            </a:p>
          </p:txBody>
        </p:sp>
      </p:grpSp>
      <p:grpSp>
        <p:nvGrpSpPr>
          <p:cNvPr id="124" name="Grupa 123">
            <a:extLst>
              <a:ext uri="{FF2B5EF4-FFF2-40B4-BE49-F238E27FC236}">
                <a16:creationId xmlns:a16="http://schemas.microsoft.com/office/drawing/2014/main" id="{4D3AD0A2-5903-CE71-6002-DA0C536C974E}"/>
              </a:ext>
            </a:extLst>
          </p:cNvPr>
          <p:cNvGrpSpPr/>
          <p:nvPr/>
        </p:nvGrpSpPr>
        <p:grpSpPr>
          <a:xfrm>
            <a:off x="2632213" y="4999221"/>
            <a:ext cx="4561486" cy="523220"/>
            <a:chOff x="2632213" y="4999221"/>
            <a:chExt cx="4561486" cy="523220"/>
          </a:xfrm>
        </p:grpSpPr>
        <p:cxnSp>
          <p:nvCxnSpPr>
            <p:cNvPr id="99" name="Łącznik prosty ze strzałką 98">
              <a:extLst>
                <a:ext uri="{FF2B5EF4-FFF2-40B4-BE49-F238E27FC236}">
                  <a16:creationId xmlns:a16="http://schemas.microsoft.com/office/drawing/2014/main" id="{E113DC04-71B2-4269-2958-5FEF9064BC15}"/>
                </a:ext>
              </a:extLst>
            </p:cNvPr>
            <p:cNvCxnSpPr>
              <a:cxnSpLocks/>
            </p:cNvCxnSpPr>
            <p:nvPr/>
          </p:nvCxnSpPr>
          <p:spPr>
            <a:xfrm>
              <a:off x="2632213" y="5416759"/>
              <a:ext cx="456148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00" name="pole tekstowe 99">
              <a:extLst>
                <a:ext uri="{FF2B5EF4-FFF2-40B4-BE49-F238E27FC236}">
                  <a16:creationId xmlns:a16="http://schemas.microsoft.com/office/drawing/2014/main" id="{8C3FDAA7-DFA6-74FF-220C-39CEC2E63B06}"/>
                </a:ext>
              </a:extLst>
            </p:cNvPr>
            <p:cNvSpPr txBox="1"/>
            <p:nvPr/>
          </p:nvSpPr>
          <p:spPr>
            <a:xfrm>
              <a:off x="4469901" y="4999221"/>
              <a:ext cx="824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srgbClr val="FF0000"/>
                  </a:solidFill>
                  <a:effectLst/>
                  <a:uLnTx/>
                  <a:uFillTx/>
                  <a:latin typeface="Calibri" panose="020F0502020204030204"/>
                  <a:ea typeface="+mn-ea"/>
                  <a:cs typeface="+mn-cs"/>
                </a:rPr>
                <a:t>1</a:t>
              </a:r>
              <a:r>
                <a:rPr kumimoji="0" lang="en-GB" sz="2800" b="1" i="0" u="none" strike="noStrike" kern="1200" cap="none" spc="0" normalizeH="0" baseline="0" noProof="0">
                  <a:ln>
                    <a:noFill/>
                  </a:ln>
                  <a:solidFill>
                    <a:srgbClr val="FF0000"/>
                  </a:solidFill>
                  <a:effectLst/>
                  <a:uLnTx/>
                  <a:uFillTx/>
                  <a:latin typeface="Calibri" panose="020F0502020204030204"/>
                  <a:ea typeface="+mn-ea"/>
                  <a:cs typeface="+mn-cs"/>
                </a:rPr>
                <a:t>6</a:t>
              </a:r>
              <a:r>
                <a:rPr kumimoji="0" lang="pl-PL" sz="2800" b="1" i="0" u="none" strike="noStrike" kern="1200" cap="none" spc="0" normalizeH="0" baseline="0" noProof="0">
                  <a:ln>
                    <a:noFill/>
                  </a:ln>
                  <a:solidFill>
                    <a:srgbClr val="FF0000"/>
                  </a:solidFill>
                  <a:effectLst/>
                  <a:uLnTx/>
                  <a:uFillTx/>
                  <a:latin typeface="Calibri" panose="020F0502020204030204"/>
                  <a:ea typeface="+mn-ea"/>
                  <a:cs typeface="+mn-cs"/>
                </a:rPr>
                <a:t> h</a:t>
              </a:r>
            </a:p>
          </p:txBody>
        </p:sp>
      </p:grpSp>
      <p:sp>
        <p:nvSpPr>
          <p:cNvPr id="2" name="Rectangle 1">
            <a:extLst>
              <a:ext uri="{FF2B5EF4-FFF2-40B4-BE49-F238E27FC236}">
                <a16:creationId xmlns:a16="http://schemas.microsoft.com/office/drawing/2014/main" id="{BBEB0DDF-1234-B156-EFD7-00BD1462F44A}"/>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4">
            <a:extLst>
              <a:ext uri="{FF2B5EF4-FFF2-40B4-BE49-F238E27FC236}">
                <a16:creationId xmlns:a16="http://schemas.microsoft.com/office/drawing/2014/main" id="{A94C85EA-9B6D-AB74-3B3D-3B3A8296D99F}"/>
              </a:ext>
            </a:extLst>
          </p:cNvPr>
          <p:cNvSpPr txBox="1"/>
          <p:nvPr/>
        </p:nvSpPr>
        <p:spPr>
          <a:xfrm>
            <a:off x="78197" y="270011"/>
            <a:ext cx="98467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r>
              <a:rPr kumimoji="0" lang="en-GB" sz="3200" b="1"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nd</a:t>
            </a: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derogation – extension  of the 24h period</a:t>
            </a:r>
          </a:p>
        </p:txBody>
      </p:sp>
      <p:pic>
        <p:nvPicPr>
          <p:cNvPr id="4" name="Picture 3" descr="A black and white logo&#10;&#10;Description automatically generated">
            <a:extLst>
              <a:ext uri="{FF2B5EF4-FFF2-40B4-BE49-F238E27FC236}">
                <a16:creationId xmlns:a16="http://schemas.microsoft.com/office/drawing/2014/main" id="{CB96A6B6-CB79-3F00-6F61-EC7446DF3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642" y="350244"/>
            <a:ext cx="1364385" cy="470389"/>
          </a:xfrm>
          <a:prstGeom prst="rect">
            <a:avLst/>
          </a:prstGeom>
        </p:spPr>
      </p:pic>
      <p:pic>
        <p:nvPicPr>
          <p:cNvPr id="23" name="Picture 22" descr="A black and white logo&#10;&#10;Description automatically generated">
            <a:extLst>
              <a:ext uri="{FF2B5EF4-FFF2-40B4-BE49-F238E27FC236}">
                <a16:creationId xmlns:a16="http://schemas.microsoft.com/office/drawing/2014/main" id="{81B11198-BB5A-6778-1B78-138485EFB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7568" y="200267"/>
            <a:ext cx="799891" cy="670546"/>
          </a:xfrm>
          <a:prstGeom prst="rect">
            <a:avLst/>
          </a:prstGeom>
        </p:spPr>
      </p:pic>
      <p:grpSp>
        <p:nvGrpSpPr>
          <p:cNvPr id="33" name="Grupa 7">
            <a:extLst>
              <a:ext uri="{FF2B5EF4-FFF2-40B4-BE49-F238E27FC236}">
                <a16:creationId xmlns:a16="http://schemas.microsoft.com/office/drawing/2014/main" id="{E49EE4D2-CB18-DA26-58F7-E80691B1B785}"/>
              </a:ext>
            </a:extLst>
          </p:cNvPr>
          <p:cNvGrpSpPr/>
          <p:nvPr/>
        </p:nvGrpSpPr>
        <p:grpSpPr>
          <a:xfrm>
            <a:off x="2643816" y="6145025"/>
            <a:ext cx="6904368" cy="523220"/>
            <a:chOff x="1537405" y="4053712"/>
            <a:chExt cx="6904368" cy="523220"/>
          </a:xfrm>
        </p:grpSpPr>
        <p:cxnSp>
          <p:nvCxnSpPr>
            <p:cNvPr id="34" name="Łącznik prosty ze strzałką 8">
              <a:extLst>
                <a:ext uri="{FF2B5EF4-FFF2-40B4-BE49-F238E27FC236}">
                  <a16:creationId xmlns:a16="http://schemas.microsoft.com/office/drawing/2014/main" id="{69727DF4-FD3E-26A3-1068-BAA1F2F96913}"/>
                </a:ext>
              </a:extLst>
            </p:cNvPr>
            <p:cNvCxnSpPr>
              <a:cxnSpLocks/>
            </p:cNvCxnSpPr>
            <p:nvPr/>
          </p:nvCxnSpPr>
          <p:spPr>
            <a:xfrm flipV="1">
              <a:off x="1537405" y="4443279"/>
              <a:ext cx="6904368" cy="2741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5" name="pole tekstowe 9">
              <a:extLst>
                <a:ext uri="{FF2B5EF4-FFF2-40B4-BE49-F238E27FC236}">
                  <a16:creationId xmlns:a16="http://schemas.microsoft.com/office/drawing/2014/main" id="{248BA5B1-A888-8AFC-0FA5-9521E069FBDB}"/>
                </a:ext>
              </a:extLst>
            </p:cNvPr>
            <p:cNvSpPr txBox="1"/>
            <p:nvPr/>
          </p:nvSpPr>
          <p:spPr>
            <a:xfrm>
              <a:off x="4867986" y="4053712"/>
              <a:ext cx="824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srgbClr val="FF0000"/>
                  </a:solidFill>
                  <a:effectLst/>
                  <a:uLnTx/>
                  <a:uFillTx/>
                  <a:latin typeface="Calibri" panose="020F0502020204030204"/>
                  <a:ea typeface="+mn-ea"/>
                  <a:cs typeface="+mn-cs"/>
                </a:rPr>
                <a:t>2</a:t>
              </a:r>
              <a:r>
                <a:rPr kumimoji="0" lang="en-GB" sz="2800" b="1" i="0" u="none" strike="noStrike" kern="1200" cap="none" spc="0" normalizeH="0" baseline="0" noProof="0">
                  <a:ln>
                    <a:noFill/>
                  </a:ln>
                  <a:solidFill>
                    <a:srgbClr val="FF0000"/>
                  </a:solidFill>
                  <a:effectLst/>
                  <a:uLnTx/>
                  <a:uFillTx/>
                  <a:latin typeface="Calibri" panose="020F0502020204030204"/>
                  <a:ea typeface="+mn-ea"/>
                  <a:cs typeface="+mn-cs"/>
                </a:rPr>
                <a:t>5 </a:t>
              </a:r>
              <a:r>
                <a:rPr kumimoji="0" lang="pl-PL" sz="2800" b="1" i="0" u="none" strike="noStrike" kern="1200" cap="none" spc="0" normalizeH="0" baseline="0" noProof="0">
                  <a:ln>
                    <a:noFill/>
                  </a:ln>
                  <a:solidFill>
                    <a:srgbClr val="FF0000"/>
                  </a:solidFill>
                  <a:effectLst/>
                  <a:uLnTx/>
                  <a:uFillTx/>
                  <a:latin typeface="Calibri" panose="020F0502020204030204"/>
                  <a:ea typeface="+mn-ea"/>
                  <a:cs typeface="+mn-cs"/>
                </a:rPr>
                <a:t>h</a:t>
              </a:r>
            </a:p>
          </p:txBody>
        </p:sp>
      </p:grpSp>
      <p:grpSp>
        <p:nvGrpSpPr>
          <p:cNvPr id="42" name="Grupa 41">
            <a:extLst>
              <a:ext uri="{FF2B5EF4-FFF2-40B4-BE49-F238E27FC236}">
                <a16:creationId xmlns:a16="http://schemas.microsoft.com/office/drawing/2014/main" id="{9BEDF8D8-C458-5D3E-19D9-E70E5B0EABC8}"/>
              </a:ext>
            </a:extLst>
          </p:cNvPr>
          <p:cNvGrpSpPr/>
          <p:nvPr/>
        </p:nvGrpSpPr>
        <p:grpSpPr>
          <a:xfrm>
            <a:off x="2588050" y="2162127"/>
            <a:ext cx="4034682" cy="523220"/>
            <a:chOff x="2588050" y="2162127"/>
            <a:chExt cx="4034682" cy="523220"/>
          </a:xfrm>
        </p:grpSpPr>
        <p:cxnSp>
          <p:nvCxnSpPr>
            <p:cNvPr id="53" name="Łącznik prosty ze strzałką 98">
              <a:extLst>
                <a:ext uri="{FF2B5EF4-FFF2-40B4-BE49-F238E27FC236}">
                  <a16:creationId xmlns:a16="http://schemas.microsoft.com/office/drawing/2014/main" id="{D35CB920-F460-0280-255E-E0F97D1A0055}"/>
                </a:ext>
              </a:extLst>
            </p:cNvPr>
            <p:cNvCxnSpPr>
              <a:cxnSpLocks/>
            </p:cNvCxnSpPr>
            <p:nvPr/>
          </p:nvCxnSpPr>
          <p:spPr>
            <a:xfrm>
              <a:off x="2588050" y="2563360"/>
              <a:ext cx="4034682"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54" name="pole tekstowe 99">
              <a:extLst>
                <a:ext uri="{FF2B5EF4-FFF2-40B4-BE49-F238E27FC236}">
                  <a16:creationId xmlns:a16="http://schemas.microsoft.com/office/drawing/2014/main" id="{8A5EA930-8AB7-97E7-308C-70CE89673A02}"/>
                </a:ext>
              </a:extLst>
            </p:cNvPr>
            <p:cNvSpPr txBox="1"/>
            <p:nvPr/>
          </p:nvSpPr>
          <p:spPr>
            <a:xfrm>
              <a:off x="4111718" y="2162127"/>
              <a:ext cx="8242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1</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5</a:t>
              </a: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 h</a:t>
              </a:r>
            </a:p>
          </p:txBody>
        </p:sp>
      </p:grpSp>
      <p:grpSp>
        <p:nvGrpSpPr>
          <p:cNvPr id="126" name="Grupa 125">
            <a:extLst>
              <a:ext uri="{FF2B5EF4-FFF2-40B4-BE49-F238E27FC236}">
                <a16:creationId xmlns:a16="http://schemas.microsoft.com/office/drawing/2014/main" id="{AC33A16C-134C-EC9E-966C-EF43FB7C1AFB}"/>
              </a:ext>
            </a:extLst>
          </p:cNvPr>
          <p:cNvGrpSpPr/>
          <p:nvPr/>
        </p:nvGrpSpPr>
        <p:grpSpPr>
          <a:xfrm>
            <a:off x="9511053" y="4079059"/>
            <a:ext cx="1834520" cy="1979063"/>
            <a:chOff x="9511053" y="4079059"/>
            <a:chExt cx="1834520" cy="1979063"/>
          </a:xfrm>
        </p:grpSpPr>
        <p:sp>
          <p:nvSpPr>
            <p:cNvPr id="68" name="Prostokąt 97">
              <a:extLst>
                <a:ext uri="{FF2B5EF4-FFF2-40B4-BE49-F238E27FC236}">
                  <a16:creationId xmlns:a16="http://schemas.microsoft.com/office/drawing/2014/main" id="{E1B3196F-2404-8BAC-34E5-ABA1AD570155}"/>
                </a:ext>
              </a:extLst>
            </p:cNvPr>
            <p:cNvSpPr/>
            <p:nvPr/>
          </p:nvSpPr>
          <p:spPr>
            <a:xfrm>
              <a:off x="9564321" y="5725612"/>
              <a:ext cx="174321"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Prostokąt 82">
              <a:extLst>
                <a:ext uri="{FF2B5EF4-FFF2-40B4-BE49-F238E27FC236}">
                  <a16:creationId xmlns:a16="http://schemas.microsoft.com/office/drawing/2014/main" id="{372C03E2-7FF1-E9EB-4E26-FB40831E5321}"/>
                </a:ext>
              </a:extLst>
            </p:cNvPr>
            <p:cNvSpPr/>
            <p:nvPr/>
          </p:nvSpPr>
          <p:spPr>
            <a:xfrm>
              <a:off x="9748168" y="5514445"/>
              <a:ext cx="803982" cy="542745"/>
            </a:xfrm>
            <a:prstGeom prst="rect">
              <a:avLst/>
            </a:prstGeom>
            <a:gradFill flip="none" rotWithShape="1">
              <a:gsLst>
                <a:gs pos="0">
                  <a:srgbClr val="FF0000"/>
                </a:gs>
                <a:gs pos="50000">
                  <a:srgbClr val="FF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 name="Picture 2" descr="Driving Tachograph Symbol">
              <a:extLst>
                <a:ext uri="{FF2B5EF4-FFF2-40B4-BE49-F238E27FC236}">
                  <a16:creationId xmlns:a16="http://schemas.microsoft.com/office/drawing/2014/main" id="{0E8ADA50-D8BD-E4C6-B6D4-267E229B98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7504" y="5573851"/>
              <a:ext cx="604624" cy="484271"/>
            </a:xfrm>
            <a:prstGeom prst="rect">
              <a:avLst/>
            </a:prstGeom>
            <a:noFill/>
            <a:extLst>
              <a:ext uri="{909E8E84-426E-40DD-AFC4-6F175D3DCCD1}">
                <a14:hiddenFill xmlns:a14="http://schemas.microsoft.com/office/drawing/2010/main">
                  <a:solidFill>
                    <a:srgbClr val="FFFFFF"/>
                  </a:solidFill>
                </a14:hiddenFill>
              </a:ext>
            </a:extLst>
          </p:spPr>
        </p:pic>
        <p:sp>
          <p:nvSpPr>
            <p:cNvPr id="81" name="pole tekstowe 80">
              <a:extLst>
                <a:ext uri="{FF2B5EF4-FFF2-40B4-BE49-F238E27FC236}">
                  <a16:creationId xmlns:a16="http://schemas.microsoft.com/office/drawing/2014/main" id="{D232157B-A8AE-9F46-F1C9-570D97FCD207}"/>
                </a:ext>
              </a:extLst>
            </p:cNvPr>
            <p:cNvSpPr txBox="1"/>
            <p:nvPr/>
          </p:nvSpPr>
          <p:spPr>
            <a:xfrm>
              <a:off x="9511053" y="4079059"/>
              <a:ext cx="18345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next daily 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activity of the driver</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upa 37">
            <a:extLst>
              <a:ext uri="{FF2B5EF4-FFF2-40B4-BE49-F238E27FC236}">
                <a16:creationId xmlns:a16="http://schemas.microsoft.com/office/drawing/2014/main" id="{6F5410C0-F341-87A4-C598-7B39B6959CE7}"/>
              </a:ext>
            </a:extLst>
          </p:cNvPr>
          <p:cNvGrpSpPr/>
          <p:nvPr/>
        </p:nvGrpSpPr>
        <p:grpSpPr>
          <a:xfrm>
            <a:off x="1558153" y="1832625"/>
            <a:ext cx="8628835" cy="1983159"/>
            <a:chOff x="1558153" y="1832625"/>
            <a:chExt cx="8628835" cy="1983159"/>
          </a:xfrm>
        </p:grpSpPr>
        <p:pic>
          <p:nvPicPr>
            <p:cNvPr id="15" name="Picture 8" descr="Break Tachograph Symbol">
              <a:extLst>
                <a:ext uri="{FF2B5EF4-FFF2-40B4-BE49-F238E27FC236}">
                  <a16:creationId xmlns:a16="http://schemas.microsoft.com/office/drawing/2014/main" id="{6BDCE0ED-811A-2D76-2E18-A3ED6D2EB8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7731" y="2745084"/>
              <a:ext cx="589234" cy="50167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Łącznik prosty 13">
              <a:extLst>
                <a:ext uri="{FF2B5EF4-FFF2-40B4-BE49-F238E27FC236}">
                  <a16:creationId xmlns:a16="http://schemas.microsoft.com/office/drawing/2014/main" id="{11D13A2D-C989-3767-70AC-5ABF4B895421}"/>
                </a:ext>
              </a:extLst>
            </p:cNvPr>
            <p:cNvCxnSpPr>
              <a:cxnSpLocks/>
            </p:cNvCxnSpPr>
            <p:nvPr/>
          </p:nvCxnSpPr>
          <p:spPr>
            <a:xfrm flipV="1">
              <a:off x="1667976" y="3262821"/>
              <a:ext cx="8519012" cy="96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pole tekstowe 77">
              <a:extLst>
                <a:ext uri="{FF2B5EF4-FFF2-40B4-BE49-F238E27FC236}">
                  <a16:creationId xmlns:a16="http://schemas.microsoft.com/office/drawing/2014/main" id="{50D5B60B-0AA6-2298-D529-F28C7620934C}"/>
                </a:ext>
              </a:extLst>
            </p:cNvPr>
            <p:cNvSpPr txBox="1"/>
            <p:nvPr/>
          </p:nvSpPr>
          <p:spPr>
            <a:xfrm>
              <a:off x="1558153" y="1832625"/>
              <a:ext cx="9198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or weekly rest</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Owal 103">
              <a:extLst>
                <a:ext uri="{FF2B5EF4-FFF2-40B4-BE49-F238E27FC236}">
                  <a16:creationId xmlns:a16="http://schemas.microsoft.com/office/drawing/2014/main" id="{B8A47FF0-91D8-0AA1-B761-76A65812F79A}"/>
                </a:ext>
              </a:extLst>
            </p:cNvPr>
            <p:cNvSpPr/>
            <p:nvPr/>
          </p:nvSpPr>
          <p:spPr>
            <a:xfrm>
              <a:off x="2550221" y="2279044"/>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5" name="Trójkąt równoramienny 104">
              <a:extLst>
                <a:ext uri="{FF2B5EF4-FFF2-40B4-BE49-F238E27FC236}">
                  <a16:creationId xmlns:a16="http://schemas.microsoft.com/office/drawing/2014/main" id="{9AC90B73-5ED2-E587-98BF-A3A10B4A95FE}"/>
                </a:ext>
              </a:extLst>
            </p:cNvPr>
            <p:cNvSpPr/>
            <p:nvPr/>
          </p:nvSpPr>
          <p:spPr>
            <a:xfrm rot="5400000">
              <a:off x="2652824" y="2291076"/>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2" name="Łącznik prosty 11">
              <a:extLst>
                <a:ext uri="{FF2B5EF4-FFF2-40B4-BE49-F238E27FC236}">
                  <a16:creationId xmlns:a16="http://schemas.microsoft.com/office/drawing/2014/main" id="{739DC8A1-FC49-1D77-80E0-519D491120CE}"/>
                </a:ext>
              </a:extLst>
            </p:cNvPr>
            <p:cNvCxnSpPr>
              <a:cxnSpLocks/>
            </p:cNvCxnSpPr>
            <p:nvPr/>
          </p:nvCxnSpPr>
          <p:spPr>
            <a:xfrm flipV="1">
              <a:off x="2588730" y="2362435"/>
              <a:ext cx="0" cy="14533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Grupa 40">
            <a:extLst>
              <a:ext uri="{FF2B5EF4-FFF2-40B4-BE49-F238E27FC236}">
                <a16:creationId xmlns:a16="http://schemas.microsoft.com/office/drawing/2014/main" id="{910E37C5-C8CD-5FBA-5623-86C83FC599FE}"/>
              </a:ext>
            </a:extLst>
          </p:cNvPr>
          <p:cNvGrpSpPr/>
          <p:nvPr/>
        </p:nvGrpSpPr>
        <p:grpSpPr>
          <a:xfrm>
            <a:off x="2594496" y="1585905"/>
            <a:ext cx="4073222" cy="1728588"/>
            <a:chOff x="2594496" y="1585905"/>
            <a:chExt cx="4073222" cy="1728588"/>
          </a:xfrm>
        </p:grpSpPr>
        <p:cxnSp>
          <p:nvCxnSpPr>
            <p:cNvPr id="51" name="Łącznik prosty 96">
              <a:extLst>
                <a:ext uri="{FF2B5EF4-FFF2-40B4-BE49-F238E27FC236}">
                  <a16:creationId xmlns:a16="http://schemas.microsoft.com/office/drawing/2014/main" id="{10A56110-ADF6-B2ED-676A-94DF3CDF240A}"/>
                </a:ext>
              </a:extLst>
            </p:cNvPr>
            <p:cNvCxnSpPr>
              <a:cxnSpLocks/>
            </p:cNvCxnSpPr>
            <p:nvPr/>
          </p:nvCxnSpPr>
          <p:spPr>
            <a:xfrm flipV="1">
              <a:off x="6622732" y="2359245"/>
              <a:ext cx="0" cy="913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Prostokąt 94">
              <a:extLst>
                <a:ext uri="{FF2B5EF4-FFF2-40B4-BE49-F238E27FC236}">
                  <a16:creationId xmlns:a16="http://schemas.microsoft.com/office/drawing/2014/main" id="{1FF8E228-1CB7-9F89-84D2-6F713E42E767}"/>
                </a:ext>
              </a:extLst>
            </p:cNvPr>
            <p:cNvSpPr/>
            <p:nvPr/>
          </p:nvSpPr>
          <p:spPr>
            <a:xfrm>
              <a:off x="6013158" y="2723731"/>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Prostokąt 90">
              <a:extLst>
                <a:ext uri="{FF2B5EF4-FFF2-40B4-BE49-F238E27FC236}">
                  <a16:creationId xmlns:a16="http://schemas.microsoft.com/office/drawing/2014/main" id="{3B0E1AF9-FB0F-772C-E31C-A0CCAD9C68F3}"/>
                </a:ext>
              </a:extLst>
            </p:cNvPr>
            <p:cNvSpPr/>
            <p:nvPr/>
          </p:nvSpPr>
          <p:spPr>
            <a:xfrm>
              <a:off x="2596039" y="2721350"/>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Prostokąt 97">
              <a:extLst>
                <a:ext uri="{FF2B5EF4-FFF2-40B4-BE49-F238E27FC236}">
                  <a16:creationId xmlns:a16="http://schemas.microsoft.com/office/drawing/2014/main" id="{893CBB24-BA82-33D9-9617-AF2C67B6F496}"/>
                </a:ext>
              </a:extLst>
            </p:cNvPr>
            <p:cNvSpPr/>
            <p:nvPr/>
          </p:nvSpPr>
          <p:spPr>
            <a:xfrm>
              <a:off x="4981606" y="2927733"/>
              <a:ext cx="469293"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ole tekstowe 17">
              <a:extLst>
                <a:ext uri="{FF2B5EF4-FFF2-40B4-BE49-F238E27FC236}">
                  <a16:creationId xmlns:a16="http://schemas.microsoft.com/office/drawing/2014/main" id="{AF4E8AD0-E17A-394D-9F6A-F787606A308B}"/>
                </a:ext>
              </a:extLst>
            </p:cNvPr>
            <p:cNvSpPr txBox="1"/>
            <p:nvPr/>
          </p:nvSpPr>
          <p:spPr>
            <a:xfrm>
              <a:off x="3251348" y="1585905"/>
              <a:ext cx="28994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activity of the driver</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2" descr="Driving Tachograph Symbol">
              <a:extLst>
                <a:ext uri="{FF2B5EF4-FFF2-40B4-BE49-F238E27FC236}">
                  <a16:creationId xmlns:a16="http://schemas.microsoft.com/office/drawing/2014/main" id="{70FA5AAD-9764-46FC-ABB5-274B246141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4496" y="2750596"/>
              <a:ext cx="604624" cy="4842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6" name="Prostokąt 92">
              <a:extLst>
                <a:ext uri="{FF2B5EF4-FFF2-40B4-BE49-F238E27FC236}">
                  <a16:creationId xmlns:a16="http://schemas.microsoft.com/office/drawing/2014/main" id="{34E28870-8508-027E-F49A-A4E1A38D221E}"/>
                </a:ext>
              </a:extLst>
            </p:cNvPr>
            <p:cNvSpPr/>
            <p:nvPr/>
          </p:nvSpPr>
          <p:spPr>
            <a:xfrm>
              <a:off x="3731703" y="2720961"/>
              <a:ext cx="604620"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Picture 2" descr="Driving Tachograph Symbol">
              <a:extLst>
                <a:ext uri="{FF2B5EF4-FFF2-40B4-BE49-F238E27FC236}">
                  <a16:creationId xmlns:a16="http://schemas.microsoft.com/office/drawing/2014/main" id="{B7C7ACB9-1CCC-5755-D7EB-AD02245C31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9684" y="2759297"/>
              <a:ext cx="604624" cy="48427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Driving Tachograph Symbol">
              <a:extLst>
                <a:ext uri="{FF2B5EF4-FFF2-40B4-BE49-F238E27FC236}">
                  <a16:creationId xmlns:a16="http://schemas.microsoft.com/office/drawing/2014/main" id="{8448F4B4-2092-7A79-1D64-067B7A756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8758" y="2750596"/>
              <a:ext cx="604624" cy="48427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Other-Work Tachograph Symbol">
              <a:extLst>
                <a:ext uri="{FF2B5EF4-FFF2-40B4-BE49-F238E27FC236}">
                  <a16:creationId xmlns:a16="http://schemas.microsoft.com/office/drawing/2014/main" id="{856B39E2-1C38-C402-7ADA-CB9482861D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430" y="2875897"/>
              <a:ext cx="438596" cy="438596"/>
            </a:xfrm>
            <a:prstGeom prst="rect">
              <a:avLst/>
            </a:prstGeom>
            <a:noFill/>
            <a:extLst>
              <a:ext uri="{909E8E84-426E-40DD-AFC4-6F175D3DCCD1}">
                <a14:hiddenFill xmlns:a14="http://schemas.microsoft.com/office/drawing/2010/main">
                  <a:solidFill>
                    <a:srgbClr val="FFFFFF"/>
                  </a:solidFill>
                </a14:hiddenFill>
              </a:ext>
            </a:extLst>
          </p:spPr>
        </p:pic>
        <p:sp>
          <p:nvSpPr>
            <p:cNvPr id="106" name="Owal 105">
              <a:extLst>
                <a:ext uri="{FF2B5EF4-FFF2-40B4-BE49-F238E27FC236}">
                  <a16:creationId xmlns:a16="http://schemas.microsoft.com/office/drawing/2014/main" id="{BF454487-FCC4-A2F0-53FE-52698EB6AFBD}"/>
                </a:ext>
              </a:extLst>
            </p:cNvPr>
            <p:cNvSpPr/>
            <p:nvPr/>
          </p:nvSpPr>
          <p:spPr>
            <a:xfrm>
              <a:off x="6579169" y="2270802"/>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7" name="Trójkąt równoramienny 106">
              <a:extLst>
                <a:ext uri="{FF2B5EF4-FFF2-40B4-BE49-F238E27FC236}">
                  <a16:creationId xmlns:a16="http://schemas.microsoft.com/office/drawing/2014/main" id="{D278894B-4DD9-8A03-F960-3713E48D0F11}"/>
                </a:ext>
              </a:extLst>
            </p:cNvPr>
            <p:cNvSpPr/>
            <p:nvPr/>
          </p:nvSpPr>
          <p:spPr>
            <a:xfrm rot="5400000">
              <a:off x="6484191" y="2283217"/>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55" name="Grupa 54">
            <a:extLst>
              <a:ext uri="{FF2B5EF4-FFF2-40B4-BE49-F238E27FC236}">
                <a16:creationId xmlns:a16="http://schemas.microsoft.com/office/drawing/2014/main" id="{67082E8B-FC0F-28D9-4CB6-40EB3A74AED5}"/>
              </a:ext>
            </a:extLst>
          </p:cNvPr>
          <p:cNvGrpSpPr/>
          <p:nvPr/>
        </p:nvGrpSpPr>
        <p:grpSpPr>
          <a:xfrm>
            <a:off x="6523539" y="2294448"/>
            <a:ext cx="2674154" cy="1521336"/>
            <a:chOff x="6523539" y="2294448"/>
            <a:chExt cx="2674154" cy="1521336"/>
          </a:xfrm>
        </p:grpSpPr>
        <p:sp>
          <p:nvSpPr>
            <p:cNvPr id="137" name="Prostokąt 136">
              <a:extLst>
                <a:ext uri="{FF2B5EF4-FFF2-40B4-BE49-F238E27FC236}">
                  <a16:creationId xmlns:a16="http://schemas.microsoft.com/office/drawing/2014/main" id="{21DEF25B-4199-48FF-E4A1-DC5D5884DCCA}"/>
                </a:ext>
              </a:extLst>
            </p:cNvPr>
            <p:cNvSpPr/>
            <p:nvPr/>
          </p:nvSpPr>
          <p:spPr>
            <a:xfrm>
              <a:off x="6626952" y="2434424"/>
              <a:ext cx="2351441" cy="830175"/>
            </a:xfrm>
            <a:prstGeom prst="rect">
              <a:avLst/>
            </a:prstGeom>
            <a:gradFill>
              <a:gsLst>
                <a:gs pos="0">
                  <a:srgbClr val="00B050"/>
                </a:gs>
                <a:gs pos="17000">
                  <a:srgbClr val="92D050"/>
                </a:gs>
                <a:gs pos="35000">
                  <a:srgbClr val="00B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pole tekstowe 323">
              <a:extLst>
                <a:ext uri="{FF2B5EF4-FFF2-40B4-BE49-F238E27FC236}">
                  <a16:creationId xmlns:a16="http://schemas.microsoft.com/office/drawing/2014/main" id="{73D1E293-91B1-EC46-ACC4-CD2DBDF8DD30}"/>
                </a:ext>
              </a:extLst>
            </p:cNvPr>
            <p:cNvSpPr txBox="1"/>
            <p:nvPr/>
          </p:nvSpPr>
          <p:spPr>
            <a:xfrm>
              <a:off x="7105791" y="2723537"/>
              <a:ext cx="694433" cy="52322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9h</a:t>
              </a:r>
            </a:p>
          </p:txBody>
        </p:sp>
        <p:sp>
          <p:nvSpPr>
            <p:cNvPr id="135" name="Prostokąt 134">
              <a:extLst>
                <a:ext uri="{FF2B5EF4-FFF2-40B4-BE49-F238E27FC236}">
                  <a16:creationId xmlns:a16="http://schemas.microsoft.com/office/drawing/2014/main" id="{F7063C26-7070-D8ED-C89E-BC89D6DDD9A0}"/>
                </a:ext>
              </a:extLst>
            </p:cNvPr>
            <p:cNvSpPr/>
            <p:nvPr/>
          </p:nvSpPr>
          <p:spPr>
            <a:xfrm>
              <a:off x="6523539" y="2445990"/>
              <a:ext cx="2674154" cy="369332"/>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w="10160">
                    <a:solidFill>
                      <a:prstClr val="black"/>
                    </a:solidFill>
                    <a:prstDash val="solid"/>
                  </a:ln>
                  <a:solidFill>
                    <a:srgbClr val="FFFF00"/>
                  </a:solidFill>
                  <a:effectLst>
                    <a:outerShdw blurRad="38100" dist="22860" dir="5400000" algn="tl" rotWithShape="0">
                      <a:srgbClr val="000000">
                        <a:alpha val="30000"/>
                      </a:srgbClr>
                    </a:outerShdw>
                  </a:effectLst>
                  <a:uLnTx/>
                  <a:uFillTx/>
                  <a:latin typeface="Calibri" panose="020F0502020204030204"/>
                  <a:ea typeface="+mn-ea"/>
                  <a:cs typeface="+mn-cs"/>
                </a:rPr>
                <a:t>REDUCED DAILY REST</a:t>
              </a:r>
              <a:endParaRPr kumimoji="0" lang="pl-PL" sz="1800" b="1" i="0" u="none" strike="noStrike" kern="1200" cap="none" spc="0" normalizeH="0" baseline="0" noProof="0">
                <a:ln w="10160">
                  <a:solidFill>
                    <a:prstClr val="black"/>
                  </a:solidFill>
                  <a:prstDash val="solid"/>
                </a:ln>
                <a:solidFill>
                  <a:srgbClr val="FFFF00"/>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sp>
          <p:nvSpPr>
            <p:cNvPr id="37" name="Grafika 321" descr="Łóżko z wypełnieniem pełnym">
              <a:extLst>
                <a:ext uri="{FF2B5EF4-FFF2-40B4-BE49-F238E27FC236}">
                  <a16:creationId xmlns:a16="http://schemas.microsoft.com/office/drawing/2014/main" id="{0A7FCBD5-CE88-60A4-169C-CED712465167}"/>
                </a:ext>
              </a:extLst>
            </p:cNvPr>
            <p:cNvSpPr/>
            <p:nvPr/>
          </p:nvSpPr>
          <p:spPr>
            <a:xfrm>
              <a:off x="7951431" y="2870577"/>
              <a:ext cx="516365" cy="281654"/>
            </a:xfrm>
            <a:custGeom>
              <a:avLst/>
              <a:gdLst>
                <a:gd name="connsiteX0" fmla="*/ 498762 w 516365"/>
                <a:gd name="connsiteY0" fmla="*/ 88017 h 281654"/>
                <a:gd name="connsiteX1" fmla="*/ 481159 w 516365"/>
                <a:gd name="connsiteY1" fmla="*/ 105620 h 281654"/>
                <a:gd name="connsiteX2" fmla="*/ 481159 w 516365"/>
                <a:gd name="connsiteY2" fmla="*/ 187769 h 281654"/>
                <a:gd name="connsiteX3" fmla="*/ 434217 w 516365"/>
                <a:gd name="connsiteY3" fmla="*/ 140827 h 281654"/>
                <a:gd name="connsiteX4" fmla="*/ 167819 w 516365"/>
                <a:gd name="connsiteY4" fmla="*/ 140827 h 281654"/>
                <a:gd name="connsiteX5" fmla="*/ 170166 w 516365"/>
                <a:gd name="connsiteY5" fmla="*/ 129091 h 281654"/>
                <a:gd name="connsiteX6" fmla="*/ 134959 w 516365"/>
                <a:gd name="connsiteY6" fmla="*/ 93885 h 281654"/>
                <a:gd name="connsiteX7" fmla="*/ 70414 w 516365"/>
                <a:gd name="connsiteY7" fmla="*/ 93885 h 281654"/>
                <a:gd name="connsiteX8" fmla="*/ 35207 w 516365"/>
                <a:gd name="connsiteY8" fmla="*/ 129091 h 281654"/>
                <a:gd name="connsiteX9" fmla="*/ 35207 w 516365"/>
                <a:gd name="connsiteY9" fmla="*/ 17603 h 281654"/>
                <a:gd name="connsiteX10" fmla="*/ 17603 w 516365"/>
                <a:gd name="connsiteY10" fmla="*/ 0 h 281654"/>
                <a:gd name="connsiteX11" fmla="*/ 0 w 516365"/>
                <a:gd name="connsiteY11" fmla="*/ 17603 h 281654"/>
                <a:gd name="connsiteX12" fmla="*/ 0 w 516365"/>
                <a:gd name="connsiteY12" fmla="*/ 281654 h 281654"/>
                <a:gd name="connsiteX13" fmla="*/ 35207 w 516365"/>
                <a:gd name="connsiteY13" fmla="*/ 281654 h 281654"/>
                <a:gd name="connsiteX14" fmla="*/ 35207 w 516365"/>
                <a:gd name="connsiteY14" fmla="*/ 222976 h 281654"/>
                <a:gd name="connsiteX15" fmla="*/ 481159 w 516365"/>
                <a:gd name="connsiteY15" fmla="*/ 222976 h 281654"/>
                <a:gd name="connsiteX16" fmla="*/ 481159 w 516365"/>
                <a:gd name="connsiteY16" fmla="*/ 281654 h 281654"/>
                <a:gd name="connsiteX17" fmla="*/ 516366 w 516365"/>
                <a:gd name="connsiteY17" fmla="*/ 281654 h 281654"/>
                <a:gd name="connsiteX18" fmla="*/ 516366 w 516365"/>
                <a:gd name="connsiteY18" fmla="*/ 105620 h 281654"/>
                <a:gd name="connsiteX19" fmla="*/ 498762 w 516365"/>
                <a:gd name="connsiteY19" fmla="*/ 88017 h 281654"/>
                <a:gd name="connsiteX20" fmla="*/ 70414 w 516365"/>
                <a:gd name="connsiteY20" fmla="*/ 117356 h 281654"/>
                <a:gd name="connsiteX21" fmla="*/ 134959 w 516365"/>
                <a:gd name="connsiteY21" fmla="*/ 117356 h 281654"/>
                <a:gd name="connsiteX22" fmla="*/ 146695 w 516365"/>
                <a:gd name="connsiteY22" fmla="*/ 129091 h 281654"/>
                <a:gd name="connsiteX23" fmla="*/ 134959 w 516365"/>
                <a:gd name="connsiteY23" fmla="*/ 140827 h 281654"/>
                <a:gd name="connsiteX24" fmla="*/ 70414 w 516365"/>
                <a:gd name="connsiteY24" fmla="*/ 140827 h 281654"/>
                <a:gd name="connsiteX25" fmla="*/ 58678 w 516365"/>
                <a:gd name="connsiteY25" fmla="*/ 129091 h 281654"/>
                <a:gd name="connsiteX26" fmla="*/ 70414 w 516365"/>
                <a:gd name="connsiteY26" fmla="*/ 117356 h 281654"/>
                <a:gd name="connsiteX27" fmla="*/ 35207 w 516365"/>
                <a:gd name="connsiteY27" fmla="*/ 187769 h 281654"/>
                <a:gd name="connsiteX28" fmla="*/ 35207 w 516365"/>
                <a:gd name="connsiteY28" fmla="*/ 164298 h 281654"/>
                <a:gd name="connsiteX29" fmla="*/ 434217 w 516365"/>
                <a:gd name="connsiteY29" fmla="*/ 164298 h 281654"/>
                <a:gd name="connsiteX30" fmla="*/ 457688 w 516365"/>
                <a:gd name="connsiteY30" fmla="*/ 187769 h 281654"/>
                <a:gd name="connsiteX31" fmla="*/ 35207 w 516365"/>
                <a:gd name="connsiteY31" fmla="*/ 187769 h 28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6365" h="281654">
                  <a:moveTo>
                    <a:pt x="498762" y="88017"/>
                  </a:moveTo>
                  <a:cubicBezTo>
                    <a:pt x="488787" y="88017"/>
                    <a:pt x="481159" y="95645"/>
                    <a:pt x="481159" y="105620"/>
                  </a:cubicBezTo>
                  <a:lnTo>
                    <a:pt x="481159" y="187769"/>
                  </a:lnTo>
                  <a:cubicBezTo>
                    <a:pt x="481159" y="161951"/>
                    <a:pt x="460035" y="140827"/>
                    <a:pt x="434217" y="140827"/>
                  </a:cubicBezTo>
                  <a:lnTo>
                    <a:pt x="167819" y="140827"/>
                  </a:lnTo>
                  <a:cubicBezTo>
                    <a:pt x="168992" y="137306"/>
                    <a:pt x="170166" y="133199"/>
                    <a:pt x="170166" y="129091"/>
                  </a:cubicBezTo>
                  <a:cubicBezTo>
                    <a:pt x="170166" y="109728"/>
                    <a:pt x="154323" y="93885"/>
                    <a:pt x="134959" y="93885"/>
                  </a:cubicBezTo>
                  <a:lnTo>
                    <a:pt x="70414" y="93885"/>
                  </a:lnTo>
                  <a:cubicBezTo>
                    <a:pt x="51050" y="93885"/>
                    <a:pt x="35207" y="109728"/>
                    <a:pt x="35207" y="129091"/>
                  </a:cubicBezTo>
                  <a:lnTo>
                    <a:pt x="35207" y="17603"/>
                  </a:lnTo>
                  <a:cubicBezTo>
                    <a:pt x="35207" y="7628"/>
                    <a:pt x="27579" y="0"/>
                    <a:pt x="17603" y="0"/>
                  </a:cubicBezTo>
                  <a:cubicBezTo>
                    <a:pt x="7628" y="0"/>
                    <a:pt x="0" y="7628"/>
                    <a:pt x="0" y="17603"/>
                  </a:cubicBezTo>
                  <a:lnTo>
                    <a:pt x="0" y="281654"/>
                  </a:lnTo>
                  <a:lnTo>
                    <a:pt x="35207" y="281654"/>
                  </a:lnTo>
                  <a:lnTo>
                    <a:pt x="35207" y="222976"/>
                  </a:lnTo>
                  <a:lnTo>
                    <a:pt x="481159" y="222976"/>
                  </a:lnTo>
                  <a:lnTo>
                    <a:pt x="481159" y="281654"/>
                  </a:lnTo>
                  <a:lnTo>
                    <a:pt x="516366" y="281654"/>
                  </a:lnTo>
                  <a:lnTo>
                    <a:pt x="516366" y="105620"/>
                  </a:lnTo>
                  <a:cubicBezTo>
                    <a:pt x="516366" y="95645"/>
                    <a:pt x="508738" y="88017"/>
                    <a:pt x="498762" y="88017"/>
                  </a:cubicBezTo>
                  <a:close/>
                  <a:moveTo>
                    <a:pt x="70414" y="117356"/>
                  </a:moveTo>
                  <a:lnTo>
                    <a:pt x="134959" y="117356"/>
                  </a:lnTo>
                  <a:cubicBezTo>
                    <a:pt x="141414" y="117356"/>
                    <a:pt x="146695" y="122637"/>
                    <a:pt x="146695" y="129091"/>
                  </a:cubicBezTo>
                  <a:cubicBezTo>
                    <a:pt x="146695" y="135546"/>
                    <a:pt x="141414" y="140827"/>
                    <a:pt x="134959" y="140827"/>
                  </a:cubicBezTo>
                  <a:lnTo>
                    <a:pt x="70414" y="140827"/>
                  </a:lnTo>
                  <a:cubicBezTo>
                    <a:pt x="63959" y="140827"/>
                    <a:pt x="58678" y="135546"/>
                    <a:pt x="58678" y="129091"/>
                  </a:cubicBezTo>
                  <a:cubicBezTo>
                    <a:pt x="58678" y="122637"/>
                    <a:pt x="63959" y="117356"/>
                    <a:pt x="70414" y="117356"/>
                  </a:cubicBezTo>
                  <a:close/>
                  <a:moveTo>
                    <a:pt x="35207" y="187769"/>
                  </a:moveTo>
                  <a:lnTo>
                    <a:pt x="35207" y="164298"/>
                  </a:lnTo>
                  <a:lnTo>
                    <a:pt x="434217" y="164298"/>
                  </a:lnTo>
                  <a:cubicBezTo>
                    <a:pt x="447126" y="164298"/>
                    <a:pt x="457688" y="174860"/>
                    <a:pt x="457688" y="187769"/>
                  </a:cubicBezTo>
                  <a:lnTo>
                    <a:pt x="35207" y="187769"/>
                  </a:lnTo>
                  <a:close/>
                </a:path>
              </a:pathLst>
            </a:custGeom>
            <a:solidFill>
              <a:srgbClr val="000000"/>
            </a:solidFill>
            <a:ln w="585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7" name="Łącznik prosty 6">
              <a:extLst>
                <a:ext uri="{FF2B5EF4-FFF2-40B4-BE49-F238E27FC236}">
                  <a16:creationId xmlns:a16="http://schemas.microsoft.com/office/drawing/2014/main" id="{CF533906-6001-DF3E-311F-34E6FCC917B3}"/>
                </a:ext>
              </a:extLst>
            </p:cNvPr>
            <p:cNvCxnSpPr>
              <a:cxnSpLocks/>
            </p:cNvCxnSpPr>
            <p:nvPr/>
          </p:nvCxnSpPr>
          <p:spPr>
            <a:xfrm flipV="1">
              <a:off x="8978591" y="2373083"/>
              <a:ext cx="0" cy="1442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Owal 107">
              <a:extLst>
                <a:ext uri="{FF2B5EF4-FFF2-40B4-BE49-F238E27FC236}">
                  <a16:creationId xmlns:a16="http://schemas.microsoft.com/office/drawing/2014/main" id="{AE1C5EBE-B9FC-F6B5-CD74-DBEF2070BA6D}"/>
                </a:ext>
              </a:extLst>
            </p:cNvPr>
            <p:cNvSpPr/>
            <p:nvPr/>
          </p:nvSpPr>
          <p:spPr>
            <a:xfrm>
              <a:off x="8938155" y="2294448"/>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56" name="Grupa 55">
            <a:extLst>
              <a:ext uri="{FF2B5EF4-FFF2-40B4-BE49-F238E27FC236}">
                <a16:creationId xmlns:a16="http://schemas.microsoft.com/office/drawing/2014/main" id="{0F635A05-4F59-181E-7E5F-1774F4A5BA56}"/>
              </a:ext>
            </a:extLst>
          </p:cNvPr>
          <p:cNvGrpSpPr/>
          <p:nvPr/>
        </p:nvGrpSpPr>
        <p:grpSpPr>
          <a:xfrm>
            <a:off x="8993915" y="1383150"/>
            <a:ext cx="1838356" cy="1875573"/>
            <a:chOff x="9003820" y="1380584"/>
            <a:chExt cx="1838356" cy="1875573"/>
          </a:xfrm>
        </p:grpSpPr>
        <p:sp>
          <p:nvSpPr>
            <p:cNvPr id="24" name="Prostokąt 97">
              <a:extLst>
                <a:ext uri="{FF2B5EF4-FFF2-40B4-BE49-F238E27FC236}">
                  <a16:creationId xmlns:a16="http://schemas.microsoft.com/office/drawing/2014/main" id="{2E9B7039-32F1-402E-0673-1BE22EF4C4B2}"/>
                </a:ext>
              </a:extLst>
            </p:cNvPr>
            <p:cNvSpPr/>
            <p:nvPr/>
          </p:nvSpPr>
          <p:spPr>
            <a:xfrm>
              <a:off x="9003820" y="2918992"/>
              <a:ext cx="174321"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Prostokąt 83">
              <a:extLst>
                <a:ext uri="{FF2B5EF4-FFF2-40B4-BE49-F238E27FC236}">
                  <a16:creationId xmlns:a16="http://schemas.microsoft.com/office/drawing/2014/main" id="{66B1F172-47B6-5071-C978-D76241656052}"/>
                </a:ext>
              </a:extLst>
            </p:cNvPr>
            <p:cNvSpPr/>
            <p:nvPr/>
          </p:nvSpPr>
          <p:spPr>
            <a:xfrm>
              <a:off x="9165863" y="2713412"/>
              <a:ext cx="803982" cy="542745"/>
            </a:xfrm>
            <a:prstGeom prst="rect">
              <a:avLst/>
            </a:prstGeom>
            <a:gradFill flip="none" rotWithShape="1">
              <a:gsLst>
                <a:gs pos="0">
                  <a:srgbClr val="FF0000"/>
                </a:gs>
                <a:gs pos="50000">
                  <a:srgbClr val="FF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2" descr="Driving Tachograph Symbol">
              <a:extLst>
                <a:ext uri="{FF2B5EF4-FFF2-40B4-BE49-F238E27FC236}">
                  <a16:creationId xmlns:a16="http://schemas.microsoft.com/office/drawing/2014/main" id="{6E94BB8D-C159-074D-307C-27877EE5AF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9741" y="2766438"/>
              <a:ext cx="604624" cy="484271"/>
            </a:xfrm>
            <a:prstGeom prst="rect">
              <a:avLst/>
            </a:prstGeom>
            <a:noFill/>
            <a:extLst>
              <a:ext uri="{909E8E84-426E-40DD-AFC4-6F175D3DCCD1}">
                <a14:hiddenFill xmlns:a14="http://schemas.microsoft.com/office/drawing/2010/main">
                  <a:solidFill>
                    <a:srgbClr val="FFFFFF"/>
                  </a:solidFill>
                </a14:hiddenFill>
              </a:ext>
            </a:extLst>
          </p:spPr>
        </p:pic>
        <p:sp>
          <p:nvSpPr>
            <p:cNvPr id="86" name="pole tekstowe 85">
              <a:extLst>
                <a:ext uri="{FF2B5EF4-FFF2-40B4-BE49-F238E27FC236}">
                  <a16:creationId xmlns:a16="http://schemas.microsoft.com/office/drawing/2014/main" id="{F4455EB1-68F2-869C-E6C2-F41B2A6DE6F9}"/>
                </a:ext>
              </a:extLst>
            </p:cNvPr>
            <p:cNvSpPr txBox="1"/>
            <p:nvPr/>
          </p:nvSpPr>
          <p:spPr>
            <a:xfrm>
              <a:off x="9007656" y="1380584"/>
              <a:ext cx="18345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next daily 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activity of the driver</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Trójkąt równoramienny 108">
              <a:extLst>
                <a:ext uri="{FF2B5EF4-FFF2-40B4-BE49-F238E27FC236}">
                  <a16:creationId xmlns:a16="http://schemas.microsoft.com/office/drawing/2014/main" id="{C4C729AA-5B5C-79B7-231D-16E146388C0B}"/>
                </a:ext>
              </a:extLst>
            </p:cNvPr>
            <p:cNvSpPr/>
            <p:nvPr/>
          </p:nvSpPr>
          <p:spPr>
            <a:xfrm rot="5400000">
              <a:off x="9034768" y="2304035"/>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22" name="Grupa 121">
            <a:extLst>
              <a:ext uri="{FF2B5EF4-FFF2-40B4-BE49-F238E27FC236}">
                <a16:creationId xmlns:a16="http://schemas.microsoft.com/office/drawing/2014/main" id="{27D92B0F-10C7-6954-0CB9-3AAE66469803}"/>
              </a:ext>
            </a:extLst>
          </p:cNvPr>
          <p:cNvGrpSpPr/>
          <p:nvPr/>
        </p:nvGrpSpPr>
        <p:grpSpPr>
          <a:xfrm>
            <a:off x="1629753" y="4721572"/>
            <a:ext cx="9087405" cy="1893896"/>
            <a:chOff x="1629753" y="4721572"/>
            <a:chExt cx="9087405" cy="1893896"/>
          </a:xfrm>
        </p:grpSpPr>
        <p:pic>
          <p:nvPicPr>
            <p:cNvPr id="30" name="Picture 8" descr="Break Tachograph Symbol">
              <a:extLst>
                <a:ext uri="{FF2B5EF4-FFF2-40B4-BE49-F238E27FC236}">
                  <a16:creationId xmlns:a16="http://schemas.microsoft.com/office/drawing/2014/main" id="{6CB47727-36FC-5730-C954-6E1782A250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3961" y="5544768"/>
              <a:ext cx="589234" cy="501674"/>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Łącznik prosty 13">
              <a:extLst>
                <a:ext uri="{FF2B5EF4-FFF2-40B4-BE49-F238E27FC236}">
                  <a16:creationId xmlns:a16="http://schemas.microsoft.com/office/drawing/2014/main" id="{929DF2B5-A526-4CC2-DEF2-7CFDC9CD2BC9}"/>
                </a:ext>
              </a:extLst>
            </p:cNvPr>
            <p:cNvCxnSpPr>
              <a:cxnSpLocks/>
            </p:cNvCxnSpPr>
            <p:nvPr/>
          </p:nvCxnSpPr>
          <p:spPr>
            <a:xfrm flipV="1">
              <a:off x="1714206" y="6061958"/>
              <a:ext cx="9002952" cy="10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pole tekstowe 79">
              <a:extLst>
                <a:ext uri="{FF2B5EF4-FFF2-40B4-BE49-F238E27FC236}">
                  <a16:creationId xmlns:a16="http://schemas.microsoft.com/office/drawing/2014/main" id="{C8BD313D-B1F2-7A33-0FA7-B043E97B5AA4}"/>
                </a:ext>
              </a:extLst>
            </p:cNvPr>
            <p:cNvSpPr txBox="1"/>
            <p:nvPr/>
          </p:nvSpPr>
          <p:spPr>
            <a:xfrm>
              <a:off x="1629753" y="4721572"/>
              <a:ext cx="9198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or weekly rest</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Owal 109">
              <a:extLst>
                <a:ext uri="{FF2B5EF4-FFF2-40B4-BE49-F238E27FC236}">
                  <a16:creationId xmlns:a16="http://schemas.microsoft.com/office/drawing/2014/main" id="{00C24C7B-4362-23A8-5C6C-87BA628E37F8}"/>
                </a:ext>
              </a:extLst>
            </p:cNvPr>
            <p:cNvSpPr/>
            <p:nvPr/>
          </p:nvSpPr>
          <p:spPr>
            <a:xfrm>
              <a:off x="2594495" y="5079801"/>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1" name="Trójkąt równoramienny 110">
              <a:extLst>
                <a:ext uri="{FF2B5EF4-FFF2-40B4-BE49-F238E27FC236}">
                  <a16:creationId xmlns:a16="http://schemas.microsoft.com/office/drawing/2014/main" id="{C6C7EB5D-A081-51ED-CFDA-8E2AC557E6C2}"/>
                </a:ext>
              </a:extLst>
            </p:cNvPr>
            <p:cNvSpPr/>
            <p:nvPr/>
          </p:nvSpPr>
          <p:spPr>
            <a:xfrm rot="5400000">
              <a:off x="2694856" y="5091559"/>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7" name="Łącznik prosty 11">
              <a:extLst>
                <a:ext uri="{FF2B5EF4-FFF2-40B4-BE49-F238E27FC236}">
                  <a16:creationId xmlns:a16="http://schemas.microsoft.com/office/drawing/2014/main" id="{91C799BA-8BAE-61BD-99E3-4F5A9B9D0662}"/>
                </a:ext>
              </a:extLst>
            </p:cNvPr>
            <p:cNvCxnSpPr>
              <a:cxnSpLocks/>
            </p:cNvCxnSpPr>
            <p:nvPr/>
          </p:nvCxnSpPr>
          <p:spPr>
            <a:xfrm flipV="1">
              <a:off x="2634960" y="5162119"/>
              <a:ext cx="0" cy="14533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3" name="Grupa 122">
            <a:extLst>
              <a:ext uri="{FF2B5EF4-FFF2-40B4-BE49-F238E27FC236}">
                <a16:creationId xmlns:a16="http://schemas.microsoft.com/office/drawing/2014/main" id="{86B69C64-9EE7-89B1-B991-D70859B075CB}"/>
              </a:ext>
            </a:extLst>
          </p:cNvPr>
          <p:cNvGrpSpPr/>
          <p:nvPr/>
        </p:nvGrpSpPr>
        <p:grpSpPr>
          <a:xfrm>
            <a:off x="2641077" y="4403766"/>
            <a:ext cx="4592038" cy="1709359"/>
            <a:chOff x="2641077" y="4403766"/>
            <a:chExt cx="4592038" cy="1709359"/>
          </a:xfrm>
        </p:grpSpPr>
        <p:sp>
          <p:nvSpPr>
            <p:cNvPr id="91" name="Prostokąt 90">
              <a:extLst>
                <a:ext uri="{FF2B5EF4-FFF2-40B4-BE49-F238E27FC236}">
                  <a16:creationId xmlns:a16="http://schemas.microsoft.com/office/drawing/2014/main" id="{0717944E-8109-840F-BB4C-EF4BBCF100E7}"/>
                </a:ext>
              </a:extLst>
            </p:cNvPr>
            <p:cNvSpPr/>
            <p:nvPr/>
          </p:nvSpPr>
          <p:spPr>
            <a:xfrm>
              <a:off x="2641077" y="5523950"/>
              <a:ext cx="670825"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Prostokąt 94">
              <a:extLst>
                <a:ext uri="{FF2B5EF4-FFF2-40B4-BE49-F238E27FC236}">
                  <a16:creationId xmlns:a16="http://schemas.microsoft.com/office/drawing/2014/main" id="{BA7E34F7-8E0A-06E3-D33B-97D4D87A3DAF}"/>
                </a:ext>
              </a:extLst>
            </p:cNvPr>
            <p:cNvSpPr/>
            <p:nvPr/>
          </p:nvSpPr>
          <p:spPr>
            <a:xfrm>
              <a:off x="6514014" y="5523156"/>
              <a:ext cx="670825"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 name="Picture 2" descr="Driving Tachograph Symbol">
              <a:extLst>
                <a:ext uri="{FF2B5EF4-FFF2-40B4-BE49-F238E27FC236}">
                  <a16:creationId xmlns:a16="http://schemas.microsoft.com/office/drawing/2014/main" id="{F87541B5-9C2F-D9BC-C3C0-966A2A556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9932" y="5549228"/>
              <a:ext cx="670830" cy="484271"/>
            </a:xfrm>
            <a:prstGeom prst="rect">
              <a:avLst/>
            </a:prstGeom>
            <a:noFill/>
            <a:extLst>
              <a:ext uri="{909E8E84-426E-40DD-AFC4-6F175D3DCCD1}">
                <a14:hiddenFill xmlns:a14="http://schemas.microsoft.com/office/drawing/2010/main">
                  <a:solidFill>
                    <a:srgbClr val="FFFFFF"/>
                  </a:solidFill>
                </a14:hiddenFill>
              </a:ext>
            </a:extLst>
          </p:spPr>
        </p:pic>
        <p:sp>
          <p:nvSpPr>
            <p:cNvPr id="93" name="Prostokąt 92">
              <a:extLst>
                <a:ext uri="{FF2B5EF4-FFF2-40B4-BE49-F238E27FC236}">
                  <a16:creationId xmlns:a16="http://schemas.microsoft.com/office/drawing/2014/main" id="{BA67FDBB-2DA0-73D7-1AD2-EFB8075B12D8}"/>
                </a:ext>
              </a:extLst>
            </p:cNvPr>
            <p:cNvSpPr/>
            <p:nvPr/>
          </p:nvSpPr>
          <p:spPr>
            <a:xfrm>
              <a:off x="3901095" y="5521181"/>
              <a:ext cx="670825"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4" name="Picture 2" descr="Driving Tachograph Symbol">
              <a:extLst>
                <a:ext uri="{FF2B5EF4-FFF2-40B4-BE49-F238E27FC236}">
                  <a16:creationId xmlns:a16="http://schemas.microsoft.com/office/drawing/2014/main" id="{69B26E57-24EA-6B9C-FAE5-D5397E3ADB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9950" y="5557929"/>
              <a:ext cx="670830" cy="484271"/>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Driving Tachograph Symbol">
              <a:extLst>
                <a:ext uri="{FF2B5EF4-FFF2-40B4-BE49-F238E27FC236}">
                  <a16:creationId xmlns:a16="http://schemas.microsoft.com/office/drawing/2014/main" id="{04E758C8-65FB-D150-CB69-E72067E037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2869" y="5542878"/>
              <a:ext cx="670830" cy="484271"/>
            </a:xfrm>
            <a:prstGeom prst="rect">
              <a:avLst/>
            </a:prstGeom>
            <a:noFill/>
            <a:extLst>
              <a:ext uri="{909E8E84-426E-40DD-AFC4-6F175D3DCCD1}">
                <a14:hiddenFill xmlns:a14="http://schemas.microsoft.com/office/drawing/2010/main">
                  <a:solidFill>
                    <a:srgbClr val="FFFFFF"/>
                  </a:solidFill>
                </a14:hiddenFill>
              </a:ext>
            </a:extLst>
          </p:spPr>
        </p:pic>
        <p:sp>
          <p:nvSpPr>
            <p:cNvPr id="98" name="Prostokąt 97">
              <a:extLst>
                <a:ext uri="{FF2B5EF4-FFF2-40B4-BE49-F238E27FC236}">
                  <a16:creationId xmlns:a16="http://schemas.microsoft.com/office/drawing/2014/main" id="{79844A01-159A-627B-6979-9023A8F0C714}"/>
                </a:ext>
              </a:extLst>
            </p:cNvPr>
            <p:cNvSpPr/>
            <p:nvPr/>
          </p:nvSpPr>
          <p:spPr>
            <a:xfrm>
              <a:off x="5280202" y="5727155"/>
              <a:ext cx="520680" cy="3258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0" name="Picture 4" descr="Other-Work Tachograph Symbol">
              <a:extLst>
                <a:ext uri="{FF2B5EF4-FFF2-40B4-BE49-F238E27FC236}">
                  <a16:creationId xmlns:a16="http://schemas.microsoft.com/office/drawing/2014/main" id="{FD7DDC00-CA39-414E-B48D-A480775F7B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335" y="5674529"/>
              <a:ext cx="486622" cy="438596"/>
            </a:xfrm>
            <a:prstGeom prst="rect">
              <a:avLst/>
            </a:prstGeom>
            <a:noFill/>
            <a:extLst>
              <a:ext uri="{909E8E84-426E-40DD-AFC4-6F175D3DCCD1}">
                <a14:hiddenFill xmlns:a14="http://schemas.microsoft.com/office/drawing/2010/main">
                  <a:solidFill>
                    <a:srgbClr val="FFFFFF"/>
                  </a:solidFill>
                </a14:hiddenFill>
              </a:ext>
            </a:extLst>
          </p:spPr>
        </p:pic>
        <p:sp>
          <p:nvSpPr>
            <p:cNvPr id="39" name="pole tekstowe 17">
              <a:extLst>
                <a:ext uri="{FF2B5EF4-FFF2-40B4-BE49-F238E27FC236}">
                  <a16:creationId xmlns:a16="http://schemas.microsoft.com/office/drawing/2014/main" id="{BD86850D-F603-BD51-4766-510292ACC87D}"/>
                </a:ext>
              </a:extLst>
            </p:cNvPr>
            <p:cNvSpPr txBox="1"/>
            <p:nvPr/>
          </p:nvSpPr>
          <p:spPr>
            <a:xfrm>
              <a:off x="3683554" y="4403766"/>
              <a:ext cx="24976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activity of the driver</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7" name="Łącznik prosty 96">
              <a:extLst>
                <a:ext uri="{FF2B5EF4-FFF2-40B4-BE49-F238E27FC236}">
                  <a16:creationId xmlns:a16="http://schemas.microsoft.com/office/drawing/2014/main" id="{67D37FF3-9D5F-78D1-A697-E846161BE29B}"/>
                </a:ext>
              </a:extLst>
            </p:cNvPr>
            <p:cNvCxnSpPr>
              <a:cxnSpLocks/>
            </p:cNvCxnSpPr>
            <p:nvPr/>
          </p:nvCxnSpPr>
          <p:spPr>
            <a:xfrm flipV="1">
              <a:off x="7188938" y="5157877"/>
              <a:ext cx="0" cy="913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Owal 111">
              <a:extLst>
                <a:ext uri="{FF2B5EF4-FFF2-40B4-BE49-F238E27FC236}">
                  <a16:creationId xmlns:a16="http://schemas.microsoft.com/office/drawing/2014/main" id="{7DC1A720-A3D7-B861-FBBA-0931B2FF4279}"/>
                </a:ext>
              </a:extLst>
            </p:cNvPr>
            <p:cNvSpPr/>
            <p:nvPr/>
          </p:nvSpPr>
          <p:spPr>
            <a:xfrm>
              <a:off x="7144566" y="5079801"/>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3" name="Trójkąt równoramienny 112">
              <a:extLst>
                <a:ext uri="{FF2B5EF4-FFF2-40B4-BE49-F238E27FC236}">
                  <a16:creationId xmlns:a16="http://schemas.microsoft.com/office/drawing/2014/main" id="{95ABAD9D-6F75-25E4-4BE7-8587B187B4B6}"/>
                </a:ext>
              </a:extLst>
            </p:cNvPr>
            <p:cNvSpPr/>
            <p:nvPr/>
          </p:nvSpPr>
          <p:spPr>
            <a:xfrm rot="5400000">
              <a:off x="7047596" y="5086355"/>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59" name="Grupa 58">
            <a:extLst>
              <a:ext uri="{FF2B5EF4-FFF2-40B4-BE49-F238E27FC236}">
                <a16:creationId xmlns:a16="http://schemas.microsoft.com/office/drawing/2014/main" id="{CD3049D8-11F1-ECDB-FD11-933101F22F34}"/>
              </a:ext>
            </a:extLst>
          </p:cNvPr>
          <p:cNvGrpSpPr/>
          <p:nvPr/>
        </p:nvGrpSpPr>
        <p:grpSpPr>
          <a:xfrm>
            <a:off x="7194424" y="4991252"/>
            <a:ext cx="2488440" cy="1624216"/>
            <a:chOff x="7194424" y="4991252"/>
            <a:chExt cx="2488440" cy="1624216"/>
          </a:xfrm>
        </p:grpSpPr>
        <p:sp>
          <p:nvSpPr>
            <p:cNvPr id="26" name="Prostokąt 25">
              <a:extLst>
                <a:ext uri="{FF2B5EF4-FFF2-40B4-BE49-F238E27FC236}">
                  <a16:creationId xmlns:a16="http://schemas.microsoft.com/office/drawing/2014/main" id="{358A915E-A22A-FDAC-EE16-AC877B30ABCB}"/>
                </a:ext>
              </a:extLst>
            </p:cNvPr>
            <p:cNvSpPr/>
            <p:nvPr/>
          </p:nvSpPr>
          <p:spPr>
            <a:xfrm>
              <a:off x="7194424" y="5232499"/>
              <a:ext cx="2351441" cy="830175"/>
            </a:xfrm>
            <a:prstGeom prst="rect">
              <a:avLst/>
            </a:prstGeom>
            <a:gradFill>
              <a:gsLst>
                <a:gs pos="0">
                  <a:srgbClr val="00B050"/>
                </a:gs>
                <a:gs pos="17000">
                  <a:srgbClr val="92D050"/>
                </a:gs>
                <a:gs pos="35000">
                  <a:srgbClr val="00B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pole tekstowe 323">
              <a:extLst>
                <a:ext uri="{FF2B5EF4-FFF2-40B4-BE49-F238E27FC236}">
                  <a16:creationId xmlns:a16="http://schemas.microsoft.com/office/drawing/2014/main" id="{9E9E27E3-0F7C-86E5-110F-FCA47D824A5A}"/>
                </a:ext>
              </a:extLst>
            </p:cNvPr>
            <p:cNvSpPr txBox="1"/>
            <p:nvPr/>
          </p:nvSpPr>
          <p:spPr>
            <a:xfrm>
              <a:off x="7667585" y="5534325"/>
              <a:ext cx="563308" cy="52322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9h</a:t>
              </a:r>
            </a:p>
          </p:txBody>
        </p:sp>
        <p:grpSp>
          <p:nvGrpSpPr>
            <p:cNvPr id="125" name="Grupa 124">
              <a:extLst>
                <a:ext uri="{FF2B5EF4-FFF2-40B4-BE49-F238E27FC236}">
                  <a16:creationId xmlns:a16="http://schemas.microsoft.com/office/drawing/2014/main" id="{A19A0261-0B8C-0854-34CD-2BBA4BABE731}"/>
                </a:ext>
              </a:extLst>
            </p:cNvPr>
            <p:cNvGrpSpPr/>
            <p:nvPr/>
          </p:nvGrpSpPr>
          <p:grpSpPr>
            <a:xfrm>
              <a:off x="9505130" y="4991252"/>
              <a:ext cx="177734" cy="1624216"/>
              <a:chOff x="9505130" y="4991252"/>
              <a:chExt cx="177734" cy="1624216"/>
            </a:xfrm>
          </p:grpSpPr>
          <p:cxnSp>
            <p:nvCxnSpPr>
              <p:cNvPr id="32" name="Łącznik prosty 6">
                <a:extLst>
                  <a:ext uri="{FF2B5EF4-FFF2-40B4-BE49-F238E27FC236}">
                    <a16:creationId xmlns:a16="http://schemas.microsoft.com/office/drawing/2014/main" id="{BD8B1EF8-E119-CAAB-3A37-BFF3F543369B}"/>
                  </a:ext>
                </a:extLst>
              </p:cNvPr>
              <p:cNvCxnSpPr>
                <a:cxnSpLocks/>
              </p:cNvCxnSpPr>
              <p:nvPr/>
            </p:nvCxnSpPr>
            <p:spPr>
              <a:xfrm flipV="1">
                <a:off x="9548184" y="5072804"/>
                <a:ext cx="0" cy="15426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Owal 113">
                <a:extLst>
                  <a:ext uri="{FF2B5EF4-FFF2-40B4-BE49-F238E27FC236}">
                    <a16:creationId xmlns:a16="http://schemas.microsoft.com/office/drawing/2014/main" id="{E2E701DB-CC9D-6B9A-79F5-D9D931A74FF1}"/>
                  </a:ext>
                </a:extLst>
              </p:cNvPr>
              <p:cNvSpPr/>
              <p:nvPr/>
            </p:nvSpPr>
            <p:spPr>
              <a:xfrm>
                <a:off x="9505130" y="4991252"/>
                <a:ext cx="88549" cy="8854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5" name="Trójkąt równoramienny 114">
                <a:extLst>
                  <a:ext uri="{FF2B5EF4-FFF2-40B4-BE49-F238E27FC236}">
                    <a16:creationId xmlns:a16="http://schemas.microsoft.com/office/drawing/2014/main" id="{BC812050-CE51-5560-217A-7DB70CF0015F}"/>
                  </a:ext>
                </a:extLst>
              </p:cNvPr>
              <p:cNvSpPr/>
              <p:nvPr/>
            </p:nvSpPr>
            <p:spPr>
              <a:xfrm rot="5400000">
                <a:off x="9608080" y="5000162"/>
                <a:ext cx="80192" cy="6937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2" name="Prostokąt 21">
              <a:extLst>
                <a:ext uri="{FF2B5EF4-FFF2-40B4-BE49-F238E27FC236}">
                  <a16:creationId xmlns:a16="http://schemas.microsoft.com/office/drawing/2014/main" id="{58580FAA-B0F0-9B0F-AE3F-7AF3E21F3BE5}"/>
                </a:ext>
              </a:extLst>
            </p:cNvPr>
            <p:cNvSpPr/>
            <p:nvPr/>
          </p:nvSpPr>
          <p:spPr>
            <a:xfrm>
              <a:off x="7241887" y="5251408"/>
              <a:ext cx="2262869" cy="369332"/>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w="10160">
                    <a:solidFill>
                      <a:prstClr val="black"/>
                    </a:solidFill>
                    <a:prstDash val="solid"/>
                  </a:ln>
                  <a:solidFill>
                    <a:srgbClr val="FFFF00"/>
                  </a:solidFill>
                  <a:effectLst>
                    <a:outerShdw blurRad="38100" dist="22860" dir="5400000" algn="tl" rotWithShape="0">
                      <a:srgbClr val="000000">
                        <a:alpha val="30000"/>
                      </a:srgbClr>
                    </a:outerShdw>
                  </a:effectLst>
                  <a:uLnTx/>
                  <a:uFillTx/>
                  <a:latin typeface="Calibri" panose="020F0502020204030204"/>
                  <a:ea typeface="+mn-ea"/>
                  <a:cs typeface="+mn-cs"/>
                </a:rPr>
                <a:t>REDUCED DAILY REST</a:t>
              </a:r>
              <a:endParaRPr kumimoji="0" lang="pl-PL" sz="1800" b="1" i="0" u="none" strike="noStrike" kern="1200" cap="none" spc="0" normalizeH="0" baseline="0" noProof="0">
                <a:ln w="10160">
                  <a:solidFill>
                    <a:prstClr val="black"/>
                  </a:solidFill>
                  <a:prstDash val="solid"/>
                </a:ln>
                <a:solidFill>
                  <a:srgbClr val="FFFF00"/>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pic>
          <p:nvPicPr>
            <p:cNvPr id="25" name="Grafika 321" descr="Łóżko z wypełnieniem pełnym">
              <a:extLst>
                <a:ext uri="{FF2B5EF4-FFF2-40B4-BE49-F238E27FC236}">
                  <a16:creationId xmlns:a16="http://schemas.microsoft.com/office/drawing/2014/main" id="{45D44CAB-C858-64CE-4745-41219B407C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89753" y="5540538"/>
              <a:ext cx="563308" cy="563308"/>
            </a:xfrm>
            <a:prstGeom prst="rect">
              <a:avLst/>
            </a:prstGeom>
          </p:spPr>
        </p:pic>
      </p:grpSp>
    </p:spTree>
    <p:extLst>
      <p:ext uri="{BB962C8B-B14F-4D97-AF65-F5344CB8AC3E}">
        <p14:creationId xmlns:p14="http://schemas.microsoft.com/office/powerpoint/2010/main" val="89813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outVertical)">
                                      <p:cBhvr>
                                        <p:cTn id="17" dur="10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left)">
                                      <p:cBhvr>
                                        <p:cTn id="22" dur="10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left)">
                                      <p:cBhvr>
                                        <p:cTn id="27" dur="10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barn(outVertical)">
                                      <p:cBhvr>
                                        <p:cTn id="32" dur="1000"/>
                                        <p:tgtEl>
                                          <p:spTgt spid="5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wipe(left)">
                                      <p:cBhvr>
                                        <p:cTn id="37" dur="1000"/>
                                        <p:tgtEl>
                                          <p:spTgt spid="1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3"/>
                                        </p:tgtEl>
                                        <p:attrNameLst>
                                          <p:attrName>style.visibility</p:attrName>
                                        </p:attrNameLst>
                                      </p:cBhvr>
                                      <p:to>
                                        <p:strVal val="visible"/>
                                      </p:to>
                                    </p:set>
                                    <p:animEffect transition="in" filter="wipe(left)">
                                      <p:cBhvr>
                                        <p:cTn id="42" dur="1000"/>
                                        <p:tgtEl>
                                          <p:spTgt spid="1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24"/>
                                        </p:tgtEl>
                                        <p:attrNameLst>
                                          <p:attrName>style.visibility</p:attrName>
                                        </p:attrNameLst>
                                      </p:cBhvr>
                                      <p:to>
                                        <p:strVal val="visible"/>
                                      </p:to>
                                    </p:set>
                                    <p:animEffect transition="in" filter="barn(outVertical)">
                                      <p:cBhvr>
                                        <p:cTn id="47" dur="1000"/>
                                        <p:tgtEl>
                                          <p:spTgt spid="1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left)">
                                      <p:cBhvr>
                                        <p:cTn id="52" dur="10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26"/>
                                        </p:tgtEl>
                                        <p:attrNameLst>
                                          <p:attrName>style.visibility</p:attrName>
                                        </p:attrNameLst>
                                      </p:cBhvr>
                                      <p:to>
                                        <p:strVal val="visible"/>
                                      </p:to>
                                    </p:set>
                                    <p:animEffect transition="in" filter="wipe(left)">
                                      <p:cBhvr>
                                        <p:cTn id="57" dur="500"/>
                                        <p:tgtEl>
                                          <p:spTgt spid="12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outVertical)">
                                      <p:cBhvr>
                                        <p:cTn id="6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424BB-441F-8083-595C-7B5FD6929C82}"/>
            </a:ext>
          </a:extLst>
        </p:cNvPr>
        <p:cNvGrpSpPr/>
        <p:nvPr/>
      </p:nvGrpSpPr>
      <p:grpSpPr>
        <a:xfrm>
          <a:off x="0" y="0"/>
          <a:ext cx="0" cy="0"/>
          <a:chOff x="0" y="0"/>
          <a:chExt cx="0" cy="0"/>
        </a:xfrm>
      </p:grpSpPr>
      <p:graphicFrame>
        <p:nvGraphicFramePr>
          <p:cNvPr id="165" name="Tabela 164">
            <a:extLst>
              <a:ext uri="{FF2B5EF4-FFF2-40B4-BE49-F238E27FC236}">
                <a16:creationId xmlns:a16="http://schemas.microsoft.com/office/drawing/2014/main" id="{266185D3-3337-8E68-98AE-30A61E7D7549}"/>
              </a:ext>
            </a:extLst>
          </p:cNvPr>
          <p:cNvGraphicFramePr>
            <a:graphicFrameLocks noGrp="1"/>
          </p:cNvGraphicFramePr>
          <p:nvPr/>
        </p:nvGraphicFramePr>
        <p:xfrm>
          <a:off x="3198641" y="4156946"/>
          <a:ext cx="3781546" cy="2616450"/>
        </p:xfrm>
        <a:graphic>
          <a:graphicData uri="http://schemas.openxmlformats.org/drawingml/2006/table">
            <a:tbl>
              <a:tblPr firstRow="1" bandRow="1">
                <a:tableStyleId>{5C22544A-7EE6-4342-B048-85BDC9FD1C3A}</a:tableStyleId>
              </a:tblPr>
              <a:tblGrid>
                <a:gridCol w="3781546">
                  <a:extLst>
                    <a:ext uri="{9D8B030D-6E8A-4147-A177-3AD203B41FA5}">
                      <a16:colId xmlns:a16="http://schemas.microsoft.com/office/drawing/2014/main" val="3682360291"/>
                    </a:ext>
                  </a:extLst>
                </a:gridCol>
              </a:tblGrid>
              <a:tr h="540942">
                <a:tc>
                  <a:txBody>
                    <a:bodyPr/>
                    <a:lstStyle/>
                    <a:p>
                      <a:pPr algn="ctr"/>
                      <a:r>
                        <a:rPr lang="en-GB" sz="2300"/>
                        <a:t>Daily driving time</a:t>
                      </a:r>
                    </a:p>
                  </a:txBody>
                  <a:tcPr anchor="ctr"/>
                </a:tc>
                <a:extLst>
                  <a:ext uri="{0D108BD9-81ED-4DB2-BD59-A6C34878D82A}">
                    <a16:rowId xmlns:a16="http://schemas.microsoft.com/office/drawing/2014/main" val="1790677017"/>
                  </a:ext>
                </a:extLst>
              </a:tr>
              <a:tr h="20755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400" b="1"/>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b="1"/>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mn-lt"/>
                          <a:ea typeface="+mn-ea"/>
                          <a:cs typeface="+mn-cs"/>
                        </a:rPr>
                        <a:t>limited to 7h</a:t>
                      </a:r>
                      <a:endParaRPr kumimoji="0" lang="pl-PL" sz="3200" b="1" i="0" u="none" strike="noStrike" kern="1200" cap="none" spc="0" normalizeH="0" baseline="0" noProof="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3364614217"/>
                  </a:ext>
                </a:extLst>
              </a:tr>
            </a:tbl>
          </a:graphicData>
        </a:graphic>
      </p:graphicFrame>
      <p:sp>
        <p:nvSpPr>
          <p:cNvPr id="6" name="Rectangle 1">
            <a:extLst>
              <a:ext uri="{FF2B5EF4-FFF2-40B4-BE49-F238E27FC236}">
                <a16:creationId xmlns:a16="http://schemas.microsoft.com/office/drawing/2014/main" id="{CB4646A4-6582-0175-FAFA-B410374E48A9}"/>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A black and white logo&#10;&#10;Description automatically generated">
            <a:extLst>
              <a:ext uri="{FF2B5EF4-FFF2-40B4-BE49-F238E27FC236}">
                <a16:creationId xmlns:a16="http://schemas.microsoft.com/office/drawing/2014/main" id="{BACF04AC-03B5-0265-773C-0E7ABC7AC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9" name="Picture 3" descr="A black and white logo&#10;&#10;Description automatically generated">
            <a:extLst>
              <a:ext uri="{FF2B5EF4-FFF2-40B4-BE49-F238E27FC236}">
                <a16:creationId xmlns:a16="http://schemas.microsoft.com/office/drawing/2014/main" id="{DE6D9844-01C1-F1B6-A2C9-F60CA426D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10" name="TextBox 4">
            <a:extLst>
              <a:ext uri="{FF2B5EF4-FFF2-40B4-BE49-F238E27FC236}">
                <a16:creationId xmlns:a16="http://schemas.microsoft.com/office/drawing/2014/main" id="{B92BC353-00E5-E03E-AFEF-E0C0560B94D3}"/>
              </a:ext>
            </a:extLst>
          </p:cNvPr>
          <p:cNvSpPr txBox="1"/>
          <p:nvPr/>
        </p:nvSpPr>
        <p:spPr>
          <a:xfrm>
            <a:off x="144443" y="115052"/>
            <a:ext cx="76519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r>
              <a:rPr kumimoji="0" lang="en-US" sz="2800" b="1"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nd</a:t>
            </a: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derogation: extension of 24-hour period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Conditions</a:t>
            </a: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en-IE"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1" name="Łącznik prosty 20">
            <a:extLst>
              <a:ext uri="{FF2B5EF4-FFF2-40B4-BE49-F238E27FC236}">
                <a16:creationId xmlns:a16="http://schemas.microsoft.com/office/drawing/2014/main" id="{71BE7909-F891-6BAD-42DC-D2546CBE1A0B}"/>
              </a:ext>
            </a:extLst>
          </p:cNvPr>
          <p:cNvCxnSpPr>
            <a:cxnSpLocks/>
          </p:cNvCxnSpPr>
          <p:nvPr/>
        </p:nvCxnSpPr>
        <p:spPr>
          <a:xfrm>
            <a:off x="607732" y="3076215"/>
            <a:ext cx="107367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3" name="Picture 8" descr="Break Tachograph Symbol">
            <a:extLst>
              <a:ext uri="{FF2B5EF4-FFF2-40B4-BE49-F238E27FC236}">
                <a16:creationId xmlns:a16="http://schemas.microsoft.com/office/drawing/2014/main" id="{1494C7F5-7456-5C01-F2E3-700DC7A717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5856" y="2569595"/>
            <a:ext cx="603694" cy="501674"/>
          </a:xfrm>
          <a:prstGeom prst="rect">
            <a:avLst/>
          </a:prstGeom>
          <a:noFill/>
          <a:extLst>
            <a:ext uri="{909E8E84-426E-40DD-AFC4-6F175D3DCCD1}">
              <a14:hiddenFill xmlns:a14="http://schemas.microsoft.com/office/drawing/2010/main">
                <a:solidFill>
                  <a:srgbClr val="FFFFFF"/>
                </a:solidFill>
              </a14:hiddenFill>
            </a:ext>
          </a:extLst>
        </p:spPr>
      </p:pic>
      <p:sp>
        <p:nvSpPr>
          <p:cNvPr id="91" name="pole tekstowe 90">
            <a:extLst>
              <a:ext uri="{FF2B5EF4-FFF2-40B4-BE49-F238E27FC236}">
                <a16:creationId xmlns:a16="http://schemas.microsoft.com/office/drawing/2014/main" id="{F48AF94A-0280-9572-1307-77DB50D2ADA0}"/>
              </a:ext>
            </a:extLst>
          </p:cNvPr>
          <p:cNvSpPr txBox="1"/>
          <p:nvPr/>
        </p:nvSpPr>
        <p:spPr>
          <a:xfrm>
            <a:off x="7276367" y="2108438"/>
            <a:ext cx="13917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min. </a:t>
            </a: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9 h</a:t>
            </a:r>
          </a:p>
        </p:txBody>
      </p:sp>
      <p:cxnSp>
        <p:nvCxnSpPr>
          <p:cNvPr id="94" name="Łącznik prosty ze strzałką 93">
            <a:extLst>
              <a:ext uri="{FF2B5EF4-FFF2-40B4-BE49-F238E27FC236}">
                <a16:creationId xmlns:a16="http://schemas.microsoft.com/office/drawing/2014/main" id="{660C7753-3E0B-FC44-7AC8-24FB0AAD0BF7}"/>
              </a:ext>
            </a:extLst>
          </p:cNvPr>
          <p:cNvCxnSpPr>
            <a:cxnSpLocks/>
          </p:cNvCxnSpPr>
          <p:nvPr/>
        </p:nvCxnSpPr>
        <p:spPr>
          <a:xfrm>
            <a:off x="1844734" y="3455860"/>
            <a:ext cx="7640456"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95" name="Łącznik prosty 94">
            <a:extLst>
              <a:ext uri="{FF2B5EF4-FFF2-40B4-BE49-F238E27FC236}">
                <a16:creationId xmlns:a16="http://schemas.microsoft.com/office/drawing/2014/main" id="{4031F054-53AE-491D-E07B-D50EF0F81137}"/>
              </a:ext>
            </a:extLst>
          </p:cNvPr>
          <p:cNvCxnSpPr>
            <a:cxnSpLocks/>
          </p:cNvCxnSpPr>
          <p:nvPr/>
        </p:nvCxnSpPr>
        <p:spPr>
          <a:xfrm flipV="1">
            <a:off x="1844734" y="3076055"/>
            <a:ext cx="0" cy="539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 name="Picture 8" descr="Break Tachograph Symbol">
            <a:extLst>
              <a:ext uri="{FF2B5EF4-FFF2-40B4-BE49-F238E27FC236}">
                <a16:creationId xmlns:a16="http://schemas.microsoft.com/office/drawing/2014/main" id="{4BA604CB-3182-0340-CF0F-68521B7EC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5820" y="2551207"/>
            <a:ext cx="603694" cy="501674"/>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8" descr="Break Tachograph Symbol">
            <a:extLst>
              <a:ext uri="{FF2B5EF4-FFF2-40B4-BE49-F238E27FC236}">
                <a16:creationId xmlns:a16="http://schemas.microsoft.com/office/drawing/2014/main" id="{7DF752D2-A0BE-F1B6-8509-8488FB87E5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223" y="2561356"/>
            <a:ext cx="389090" cy="501674"/>
          </a:xfrm>
          <a:prstGeom prst="rect">
            <a:avLst/>
          </a:prstGeom>
          <a:noFill/>
          <a:extLst>
            <a:ext uri="{909E8E84-426E-40DD-AFC4-6F175D3DCCD1}">
              <a14:hiddenFill xmlns:a14="http://schemas.microsoft.com/office/drawing/2010/main">
                <a:solidFill>
                  <a:srgbClr val="FFFFFF"/>
                </a:solidFill>
              </a14:hiddenFill>
            </a:ext>
          </a:extLst>
        </p:spPr>
      </p:pic>
      <p:sp>
        <p:nvSpPr>
          <p:cNvPr id="113" name="pole tekstowe 112">
            <a:extLst>
              <a:ext uri="{FF2B5EF4-FFF2-40B4-BE49-F238E27FC236}">
                <a16:creationId xmlns:a16="http://schemas.microsoft.com/office/drawing/2014/main" id="{E708E2E0-45DB-AEF6-D340-79C555D0F2B6}"/>
              </a:ext>
            </a:extLst>
          </p:cNvPr>
          <p:cNvSpPr txBox="1"/>
          <p:nvPr/>
        </p:nvSpPr>
        <p:spPr>
          <a:xfrm>
            <a:off x="607732" y="1629016"/>
            <a:ext cx="13180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daily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weekly</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rest period</a:t>
            </a:r>
          </a:p>
        </p:txBody>
      </p:sp>
      <p:sp>
        <p:nvSpPr>
          <p:cNvPr id="119" name="pole tekstowe 118">
            <a:extLst>
              <a:ext uri="{FF2B5EF4-FFF2-40B4-BE49-F238E27FC236}">
                <a16:creationId xmlns:a16="http://schemas.microsoft.com/office/drawing/2014/main" id="{2876A59C-B051-186F-60B8-DF62BB631E30}"/>
              </a:ext>
            </a:extLst>
          </p:cNvPr>
          <p:cNvSpPr txBox="1"/>
          <p:nvPr/>
        </p:nvSpPr>
        <p:spPr>
          <a:xfrm>
            <a:off x="-744450" y="3770153"/>
            <a:ext cx="39430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Additional conditions:</a:t>
            </a:r>
          </a:p>
        </p:txBody>
      </p:sp>
      <p:graphicFrame>
        <p:nvGraphicFramePr>
          <p:cNvPr id="120" name="Tabela 119">
            <a:extLst>
              <a:ext uri="{FF2B5EF4-FFF2-40B4-BE49-F238E27FC236}">
                <a16:creationId xmlns:a16="http://schemas.microsoft.com/office/drawing/2014/main" id="{84A2802C-67FA-47B6-49B0-951FBBD852FA}"/>
              </a:ext>
            </a:extLst>
          </p:cNvPr>
          <p:cNvGraphicFramePr>
            <a:graphicFrameLocks noGrp="1"/>
          </p:cNvGraphicFramePr>
          <p:nvPr/>
        </p:nvGraphicFramePr>
        <p:xfrm>
          <a:off x="106523" y="4156677"/>
          <a:ext cx="2971800" cy="2595592"/>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2824533299"/>
                    </a:ext>
                  </a:extLst>
                </a:gridCol>
              </a:tblGrid>
              <a:tr h="540942">
                <a:tc>
                  <a:txBody>
                    <a:bodyPr/>
                    <a:lstStyle/>
                    <a:p>
                      <a:pPr algn="ctr"/>
                      <a:r>
                        <a:rPr lang="en-GB" sz="2300"/>
                        <a:t>Nature of transport</a:t>
                      </a:r>
                    </a:p>
                  </a:txBody>
                  <a:tcPr anchor="ctr"/>
                </a:tc>
                <a:extLst>
                  <a:ext uri="{0D108BD9-81ED-4DB2-BD59-A6C34878D82A}">
                    <a16:rowId xmlns:a16="http://schemas.microsoft.com/office/drawing/2014/main" val="1790677017"/>
                  </a:ext>
                </a:extLst>
              </a:tr>
              <a:tr h="2054650">
                <a:tc>
                  <a:txBody>
                    <a:bodyPr/>
                    <a:lstStyle/>
                    <a:p>
                      <a:pPr algn="ctr"/>
                      <a:r>
                        <a:rPr lang="en-GB" sz="2400" b="1"/>
                        <a:t>single occasional</a:t>
                      </a:r>
                      <a:br>
                        <a:rPr lang="en-GB" sz="2400" b="1"/>
                      </a:br>
                      <a:r>
                        <a:rPr lang="en-GB" sz="2400" b="1"/>
                        <a:t>passenger service</a:t>
                      </a:r>
                    </a:p>
                  </a:txBody>
                  <a:tcPr/>
                </a:tc>
                <a:extLst>
                  <a:ext uri="{0D108BD9-81ED-4DB2-BD59-A6C34878D82A}">
                    <a16:rowId xmlns:a16="http://schemas.microsoft.com/office/drawing/2014/main" val="3364614217"/>
                  </a:ext>
                </a:extLst>
              </a:tr>
            </a:tbl>
          </a:graphicData>
        </a:graphic>
      </p:graphicFrame>
      <p:grpSp>
        <p:nvGrpSpPr>
          <p:cNvPr id="164" name="Grupa 163">
            <a:extLst>
              <a:ext uri="{FF2B5EF4-FFF2-40B4-BE49-F238E27FC236}">
                <a16:creationId xmlns:a16="http://schemas.microsoft.com/office/drawing/2014/main" id="{DB611579-F34E-3EDF-2D60-4398B4BD7DFE}"/>
              </a:ext>
            </a:extLst>
          </p:cNvPr>
          <p:cNvGrpSpPr/>
          <p:nvPr/>
        </p:nvGrpSpPr>
        <p:grpSpPr>
          <a:xfrm>
            <a:off x="3241653" y="5675233"/>
            <a:ext cx="3603816" cy="1026086"/>
            <a:chOff x="8307821" y="5625562"/>
            <a:chExt cx="3603816" cy="1026086"/>
          </a:xfrm>
        </p:grpSpPr>
        <p:sp>
          <p:nvSpPr>
            <p:cNvPr id="121" name="Prostokąt 120">
              <a:extLst>
                <a:ext uri="{FF2B5EF4-FFF2-40B4-BE49-F238E27FC236}">
                  <a16:creationId xmlns:a16="http://schemas.microsoft.com/office/drawing/2014/main" id="{C16C2FA8-B02F-A93C-D200-5BC5785E7B23}"/>
                </a:ext>
              </a:extLst>
            </p:cNvPr>
            <p:cNvSpPr/>
            <p:nvPr/>
          </p:nvSpPr>
          <p:spPr>
            <a:xfrm>
              <a:off x="8307821" y="5672697"/>
              <a:ext cx="3603816" cy="9789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0" name="Grupa 129">
              <a:extLst>
                <a:ext uri="{FF2B5EF4-FFF2-40B4-BE49-F238E27FC236}">
                  <a16:creationId xmlns:a16="http://schemas.microsoft.com/office/drawing/2014/main" id="{0926DEED-4929-610B-FE90-00362123CFA3}"/>
                </a:ext>
              </a:extLst>
            </p:cNvPr>
            <p:cNvGrpSpPr/>
            <p:nvPr/>
          </p:nvGrpSpPr>
          <p:grpSpPr>
            <a:xfrm>
              <a:off x="9718278" y="5625562"/>
              <a:ext cx="1136850" cy="874131"/>
              <a:chOff x="819527" y="1873516"/>
              <a:chExt cx="1136850" cy="874131"/>
            </a:xfrm>
          </p:grpSpPr>
          <p:sp>
            <p:nvSpPr>
              <p:cNvPr id="132" name="Prostokąt 131">
                <a:extLst>
                  <a:ext uri="{FF2B5EF4-FFF2-40B4-BE49-F238E27FC236}">
                    <a16:creationId xmlns:a16="http://schemas.microsoft.com/office/drawing/2014/main" id="{796A6F33-9CFE-7CCE-18FB-BB5C732D5BEA}"/>
                  </a:ext>
                </a:extLst>
              </p:cNvPr>
              <p:cNvSpPr/>
              <p:nvPr/>
            </p:nvSpPr>
            <p:spPr>
              <a:xfrm>
                <a:off x="871379" y="2204902"/>
                <a:ext cx="312852"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pole tekstowe 133">
                <a:extLst>
                  <a:ext uri="{FF2B5EF4-FFF2-40B4-BE49-F238E27FC236}">
                    <a16:creationId xmlns:a16="http://schemas.microsoft.com/office/drawing/2014/main" id="{B10C6407-10FC-0D29-C6CD-87D972C7A4AF}"/>
                  </a:ext>
                </a:extLst>
              </p:cNvPr>
              <p:cNvSpPr txBox="1"/>
              <p:nvPr/>
            </p:nvSpPr>
            <p:spPr>
              <a:xfrm>
                <a:off x="819527" y="1873516"/>
                <a:ext cx="113685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3</a:t>
                </a:r>
                <a:r>
                  <a:rPr kumimoji="0" lang="pl-PL" sz="2000" b="1" i="0" u="none" strike="noStrike" kern="1200" cap="none" spc="0" normalizeH="0" baseline="0" noProof="0">
                    <a:ln>
                      <a:noFill/>
                    </a:ln>
                    <a:solidFill>
                      <a:prstClr val="black"/>
                    </a:solidFill>
                    <a:effectLst/>
                    <a:uLnTx/>
                    <a:uFillTx/>
                    <a:latin typeface="Calibri" panose="020F0502020204030204"/>
                    <a:ea typeface="+mn-ea"/>
                    <a:cs typeface="+mn-cs"/>
                  </a:rPr>
                  <a:t>h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pl-PL" sz="2000" b="1"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pl-PL"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4</a:t>
                </a:r>
                <a:r>
                  <a:rPr kumimoji="0" lang="pl-PL" sz="2000" b="1" i="0" u="none" strike="noStrike" kern="1200" cap="none" spc="0" normalizeH="0" baseline="0" noProof="0">
                    <a:ln>
                      <a:noFill/>
                    </a:ln>
                    <a:solidFill>
                      <a:prstClr val="black"/>
                    </a:solidFill>
                    <a:effectLst/>
                    <a:uLnTx/>
                    <a:uFillTx/>
                    <a:latin typeface="Calibri" panose="020F0502020204030204"/>
                    <a:ea typeface="+mn-ea"/>
                    <a:cs typeface="+mn-cs"/>
                  </a:rPr>
                  <a:t>h</a:t>
                </a:r>
              </a:p>
            </p:txBody>
          </p:sp>
          <p:pic>
            <p:nvPicPr>
              <p:cNvPr id="133" name="Picture 2" descr="Driving Tachograph Symbol">
                <a:extLst>
                  <a:ext uri="{FF2B5EF4-FFF2-40B4-BE49-F238E27FC236}">
                    <a16:creationId xmlns:a16="http://schemas.microsoft.com/office/drawing/2014/main" id="{4FBFF85A-1B58-2B76-70A0-714B39BB56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944" y="2336108"/>
                <a:ext cx="346402" cy="3044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5" name="Grupa 134">
              <a:extLst>
                <a:ext uri="{FF2B5EF4-FFF2-40B4-BE49-F238E27FC236}">
                  <a16:creationId xmlns:a16="http://schemas.microsoft.com/office/drawing/2014/main" id="{8066168A-981B-5C59-88D3-E1B1538D573F}"/>
                </a:ext>
              </a:extLst>
            </p:cNvPr>
            <p:cNvGrpSpPr/>
            <p:nvPr/>
          </p:nvGrpSpPr>
          <p:grpSpPr>
            <a:xfrm>
              <a:off x="10398990" y="5963554"/>
              <a:ext cx="450976" cy="542745"/>
              <a:chOff x="921159" y="2209327"/>
              <a:chExt cx="450976" cy="542745"/>
            </a:xfrm>
          </p:grpSpPr>
          <p:sp>
            <p:nvSpPr>
              <p:cNvPr id="136" name="Prostokąt 135">
                <a:extLst>
                  <a:ext uri="{FF2B5EF4-FFF2-40B4-BE49-F238E27FC236}">
                    <a16:creationId xmlns:a16="http://schemas.microsoft.com/office/drawing/2014/main" id="{A8257F82-732D-D1E1-3FD5-9A93F44461E6}"/>
                  </a:ext>
                </a:extLst>
              </p:cNvPr>
              <p:cNvSpPr/>
              <p:nvPr/>
            </p:nvSpPr>
            <p:spPr>
              <a:xfrm>
                <a:off x="921159" y="2209327"/>
                <a:ext cx="450976"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2" name="Picture 2" descr="Driving Tachograph Symbol">
                <a:extLst>
                  <a:ext uri="{FF2B5EF4-FFF2-40B4-BE49-F238E27FC236}">
                    <a16:creationId xmlns:a16="http://schemas.microsoft.com/office/drawing/2014/main" id="{96F3CE7A-125D-878C-7317-113B9CDEFF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900" y="2347896"/>
                <a:ext cx="346402" cy="30443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56" name="Łącznik prosty 155">
              <a:extLst>
                <a:ext uri="{FF2B5EF4-FFF2-40B4-BE49-F238E27FC236}">
                  <a16:creationId xmlns:a16="http://schemas.microsoft.com/office/drawing/2014/main" id="{4AB5683A-4FFE-DD2B-6AF8-3670435B124E}"/>
                </a:ext>
              </a:extLst>
            </p:cNvPr>
            <p:cNvCxnSpPr>
              <a:cxnSpLocks/>
            </p:cNvCxnSpPr>
            <p:nvPr/>
          </p:nvCxnSpPr>
          <p:spPr>
            <a:xfrm>
              <a:off x="9656109" y="6503215"/>
              <a:ext cx="16600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pole tekstowe 156">
              <a:extLst>
                <a:ext uri="{FF2B5EF4-FFF2-40B4-BE49-F238E27FC236}">
                  <a16:creationId xmlns:a16="http://schemas.microsoft.com/office/drawing/2014/main" id="{D421B13E-2C9A-A3D2-3DF3-15604D01649B}"/>
                </a:ext>
              </a:extLst>
            </p:cNvPr>
            <p:cNvSpPr txBox="1"/>
            <p:nvPr/>
          </p:nvSpPr>
          <p:spPr>
            <a:xfrm>
              <a:off x="8525541" y="6035434"/>
              <a:ext cx="7324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e.g.</a:t>
              </a:r>
              <a:endParaRPr kumimoji="0" lang="pl-PL" sz="36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158" name="Tabela 157">
            <a:extLst>
              <a:ext uri="{FF2B5EF4-FFF2-40B4-BE49-F238E27FC236}">
                <a16:creationId xmlns:a16="http://schemas.microsoft.com/office/drawing/2014/main" id="{BE32E931-84CA-F929-8E4F-A95E99F4AFAD}"/>
              </a:ext>
            </a:extLst>
          </p:cNvPr>
          <p:cNvGraphicFramePr>
            <a:graphicFrameLocks noGrp="1"/>
          </p:cNvGraphicFramePr>
          <p:nvPr/>
        </p:nvGraphicFramePr>
        <p:xfrm>
          <a:off x="7083996" y="4145246"/>
          <a:ext cx="5003368" cy="2595593"/>
        </p:xfrm>
        <a:graphic>
          <a:graphicData uri="http://schemas.openxmlformats.org/drawingml/2006/table">
            <a:tbl>
              <a:tblPr firstRow="1" bandRow="1">
                <a:tableStyleId>{5C22544A-7EE6-4342-B048-85BDC9FD1C3A}</a:tableStyleId>
              </a:tblPr>
              <a:tblGrid>
                <a:gridCol w="1397290">
                  <a:extLst>
                    <a:ext uri="{9D8B030D-6E8A-4147-A177-3AD203B41FA5}">
                      <a16:colId xmlns:a16="http://schemas.microsoft.com/office/drawing/2014/main" val="1296771364"/>
                    </a:ext>
                  </a:extLst>
                </a:gridCol>
                <a:gridCol w="1057020">
                  <a:extLst>
                    <a:ext uri="{9D8B030D-6E8A-4147-A177-3AD203B41FA5}">
                      <a16:colId xmlns:a16="http://schemas.microsoft.com/office/drawing/2014/main" val="2355875615"/>
                    </a:ext>
                  </a:extLst>
                </a:gridCol>
                <a:gridCol w="1251198">
                  <a:extLst>
                    <a:ext uri="{9D8B030D-6E8A-4147-A177-3AD203B41FA5}">
                      <a16:colId xmlns:a16="http://schemas.microsoft.com/office/drawing/2014/main" val="2111212430"/>
                    </a:ext>
                  </a:extLst>
                </a:gridCol>
                <a:gridCol w="1297860">
                  <a:extLst>
                    <a:ext uri="{9D8B030D-6E8A-4147-A177-3AD203B41FA5}">
                      <a16:colId xmlns:a16="http://schemas.microsoft.com/office/drawing/2014/main" val="112622507"/>
                    </a:ext>
                  </a:extLst>
                </a:gridCol>
              </a:tblGrid>
              <a:tr h="52921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300"/>
                        <a:t>Permissible number of times of use</a:t>
                      </a:r>
                    </a:p>
                  </a:txBody>
                  <a:tcPr anchor="ctr"/>
                </a:tc>
                <a:tc hMerge="1">
                  <a:txBody>
                    <a:bodyPr/>
                    <a:lstStyle/>
                    <a:p>
                      <a:endParaRP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09781009"/>
                  </a:ext>
                </a:extLst>
              </a:tr>
              <a:tr h="1104109">
                <a:tc>
                  <a:txBody>
                    <a:bodyPr/>
                    <a:lstStyle/>
                    <a:p>
                      <a:pPr algn="ctr"/>
                      <a:r>
                        <a:rPr lang="en-GB" b="1"/>
                        <a:t>Length of the service</a:t>
                      </a:r>
                    </a:p>
                  </a:txBody>
                  <a:tcPr anchor="ctr"/>
                </a:tc>
                <a:tc>
                  <a:txBody>
                    <a:bodyPr/>
                    <a:lstStyle/>
                    <a:p>
                      <a:pPr algn="ctr"/>
                      <a:r>
                        <a:rPr lang="en-GB" sz="1600" dirty="0"/>
                        <a:t>less than 6x24h</a:t>
                      </a:r>
                    </a:p>
                  </a:txBody>
                  <a:tcPr anchor="ctr"/>
                </a:tc>
                <a:tc>
                  <a:txBody>
                    <a:bodyPr/>
                    <a:lstStyle/>
                    <a:p>
                      <a:pPr algn="ctr"/>
                      <a:r>
                        <a:rPr lang="en-GB" sz="1600" dirty="0"/>
                        <a:t>at least 6x24h and less than 8x24h</a:t>
                      </a:r>
                    </a:p>
                  </a:txBody>
                  <a:tcPr anchor="ctr"/>
                </a:tc>
                <a:tc>
                  <a:txBody>
                    <a:bodyPr/>
                    <a:lstStyle/>
                    <a:p>
                      <a:pPr algn="ctr"/>
                      <a:r>
                        <a:rPr lang="en-GB" sz="1600" dirty="0"/>
                        <a:t>8x24h</a:t>
                      </a:r>
                      <a:br>
                        <a:rPr lang="en-GB" sz="1600" dirty="0"/>
                      </a:br>
                      <a:r>
                        <a:rPr lang="en-GB" sz="1600" dirty="0"/>
                        <a:t>or more</a:t>
                      </a:r>
                    </a:p>
                  </a:txBody>
                  <a:tcPr anchor="ctr"/>
                </a:tc>
                <a:extLst>
                  <a:ext uri="{0D108BD9-81ED-4DB2-BD59-A6C34878D82A}">
                    <a16:rowId xmlns:a16="http://schemas.microsoft.com/office/drawing/2014/main" val="1864183689"/>
                  </a:ext>
                </a:extLst>
              </a:tr>
              <a:tr h="962274">
                <a:tc>
                  <a:txBody>
                    <a:bodyPr/>
                    <a:lstStyle/>
                    <a:p>
                      <a:pPr algn="ctr"/>
                      <a:r>
                        <a:rPr lang="en-GB" b="1"/>
                        <a:t>times of use</a:t>
                      </a:r>
                    </a:p>
                  </a:txBody>
                  <a:tcPr anchor="ctr"/>
                </a:tc>
                <a:tc>
                  <a:txBody>
                    <a:bodyPr/>
                    <a:lstStyle/>
                    <a:p>
                      <a:pPr algn="ctr"/>
                      <a:r>
                        <a:rPr lang="en-GB" b="1"/>
                        <a:t>-</a:t>
                      </a:r>
                    </a:p>
                  </a:txBody>
                  <a:tcPr anchor="ctr"/>
                </a:tc>
                <a:tc>
                  <a:txBody>
                    <a:bodyPr/>
                    <a:lstStyle/>
                    <a:p>
                      <a:pPr algn="ctr"/>
                      <a:r>
                        <a:rPr lang="en-GB" b="1"/>
                        <a:t>once</a:t>
                      </a:r>
                    </a:p>
                  </a:txBody>
                  <a:tcPr anchor="ctr"/>
                </a:tc>
                <a:tc>
                  <a:txBody>
                    <a:bodyPr/>
                    <a:lstStyle/>
                    <a:p>
                      <a:pPr algn="ctr"/>
                      <a:r>
                        <a:rPr lang="en-GB" b="1" dirty="0"/>
                        <a:t>twice</a:t>
                      </a:r>
                    </a:p>
                  </a:txBody>
                  <a:tcPr anchor="ctr"/>
                </a:tc>
                <a:extLst>
                  <a:ext uri="{0D108BD9-81ED-4DB2-BD59-A6C34878D82A}">
                    <a16:rowId xmlns:a16="http://schemas.microsoft.com/office/drawing/2014/main" val="456625758"/>
                  </a:ext>
                </a:extLst>
              </a:tr>
            </a:tbl>
          </a:graphicData>
        </a:graphic>
      </p:graphicFrame>
      <p:grpSp>
        <p:nvGrpSpPr>
          <p:cNvPr id="163" name="Grupa 162">
            <a:extLst>
              <a:ext uri="{FF2B5EF4-FFF2-40B4-BE49-F238E27FC236}">
                <a16:creationId xmlns:a16="http://schemas.microsoft.com/office/drawing/2014/main" id="{120F0ED4-B5CD-8772-00D9-5C2044791DD2}"/>
              </a:ext>
            </a:extLst>
          </p:cNvPr>
          <p:cNvGrpSpPr/>
          <p:nvPr/>
        </p:nvGrpSpPr>
        <p:grpSpPr>
          <a:xfrm>
            <a:off x="222151" y="5695558"/>
            <a:ext cx="2727315" cy="1004379"/>
            <a:chOff x="5476670" y="3424722"/>
            <a:chExt cx="2727315" cy="1004379"/>
          </a:xfrm>
        </p:grpSpPr>
        <p:sp>
          <p:nvSpPr>
            <p:cNvPr id="160" name="Prostokąt 159">
              <a:extLst>
                <a:ext uri="{FF2B5EF4-FFF2-40B4-BE49-F238E27FC236}">
                  <a16:creationId xmlns:a16="http://schemas.microsoft.com/office/drawing/2014/main" id="{C94E14B6-6524-3338-2689-A9C8129B93EA}"/>
                </a:ext>
              </a:extLst>
            </p:cNvPr>
            <p:cNvSpPr/>
            <p:nvPr/>
          </p:nvSpPr>
          <p:spPr>
            <a:xfrm>
              <a:off x="5476670" y="3424722"/>
              <a:ext cx="2727315" cy="9789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1" name="Obraz 160">
              <a:extLst>
                <a:ext uri="{FF2B5EF4-FFF2-40B4-BE49-F238E27FC236}">
                  <a16:creationId xmlns:a16="http://schemas.microsoft.com/office/drawing/2014/main" id="{4B2186E1-C088-22CB-F58F-0F7811801D6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02200" y="3472421"/>
              <a:ext cx="575651" cy="888086"/>
            </a:xfrm>
            <a:prstGeom prst="rect">
              <a:avLst/>
            </a:prstGeom>
          </p:spPr>
        </p:pic>
        <p:sp>
          <p:nvSpPr>
            <p:cNvPr id="162" name="pole tekstowe 161">
              <a:extLst>
                <a:ext uri="{FF2B5EF4-FFF2-40B4-BE49-F238E27FC236}">
                  <a16:creationId xmlns:a16="http://schemas.microsoft.com/office/drawing/2014/main" id="{A237F23B-BEE4-7B8B-A411-CCB6CB893F6F}"/>
                </a:ext>
              </a:extLst>
            </p:cNvPr>
            <p:cNvSpPr txBox="1"/>
            <p:nvPr/>
          </p:nvSpPr>
          <p:spPr>
            <a:xfrm>
              <a:off x="6705245" y="3505771"/>
              <a:ext cx="8178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4400" b="1" i="0" u="none" strike="noStrike" kern="1200" cap="none" spc="0" normalizeH="0" baseline="0" noProof="0">
                  <a:ln>
                    <a:noFill/>
                  </a:ln>
                  <a:solidFill>
                    <a:prstClr val="black"/>
                  </a:solidFill>
                  <a:effectLst/>
                  <a:uLnTx/>
                  <a:uFillTx/>
                  <a:latin typeface="Calibri" panose="020F0502020204030204"/>
                  <a:ea typeface="+mn-ea"/>
                  <a:cs typeface="+mn-cs"/>
                </a:rPr>
                <a:t>x</a:t>
              </a:r>
              <a:r>
                <a:rPr kumimoji="0" lang="pl-PL" sz="54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grpSp>
      <p:cxnSp>
        <p:nvCxnSpPr>
          <p:cNvPr id="181" name="Łącznik prosty 180">
            <a:extLst>
              <a:ext uri="{FF2B5EF4-FFF2-40B4-BE49-F238E27FC236}">
                <a16:creationId xmlns:a16="http://schemas.microsoft.com/office/drawing/2014/main" id="{4F37166C-F673-5C62-7CEA-3C10E1A27CAE}"/>
              </a:ext>
            </a:extLst>
          </p:cNvPr>
          <p:cNvCxnSpPr>
            <a:cxnSpLocks/>
          </p:cNvCxnSpPr>
          <p:nvPr/>
        </p:nvCxnSpPr>
        <p:spPr>
          <a:xfrm flipV="1">
            <a:off x="9486532" y="3080901"/>
            <a:ext cx="0" cy="539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9" name="Grupa 188">
            <a:extLst>
              <a:ext uri="{FF2B5EF4-FFF2-40B4-BE49-F238E27FC236}">
                <a16:creationId xmlns:a16="http://schemas.microsoft.com/office/drawing/2014/main" id="{01560C9E-B76A-D13F-F991-3D829190ECB3}"/>
              </a:ext>
            </a:extLst>
          </p:cNvPr>
          <p:cNvGrpSpPr/>
          <p:nvPr/>
        </p:nvGrpSpPr>
        <p:grpSpPr>
          <a:xfrm>
            <a:off x="4636808" y="2531515"/>
            <a:ext cx="1829207" cy="542745"/>
            <a:chOff x="3930356" y="2352216"/>
            <a:chExt cx="1829207" cy="542745"/>
          </a:xfrm>
        </p:grpSpPr>
        <p:grpSp>
          <p:nvGrpSpPr>
            <p:cNvPr id="177" name="Grupa 176">
              <a:extLst>
                <a:ext uri="{FF2B5EF4-FFF2-40B4-BE49-F238E27FC236}">
                  <a16:creationId xmlns:a16="http://schemas.microsoft.com/office/drawing/2014/main" id="{3273AA9D-D84F-4EB6-B78B-5BC63BE41F49}"/>
                </a:ext>
              </a:extLst>
            </p:cNvPr>
            <p:cNvGrpSpPr/>
            <p:nvPr/>
          </p:nvGrpSpPr>
          <p:grpSpPr>
            <a:xfrm>
              <a:off x="3976261" y="2352216"/>
              <a:ext cx="1695107" cy="542745"/>
              <a:chOff x="3976261" y="2352216"/>
              <a:chExt cx="1695107" cy="542745"/>
            </a:xfrm>
          </p:grpSpPr>
          <p:sp>
            <p:nvSpPr>
              <p:cNvPr id="100" name="Prostokąt 99">
                <a:extLst>
                  <a:ext uri="{FF2B5EF4-FFF2-40B4-BE49-F238E27FC236}">
                    <a16:creationId xmlns:a16="http://schemas.microsoft.com/office/drawing/2014/main" id="{32B2EED1-8D12-658E-C319-7E50FE294694}"/>
                  </a:ext>
                </a:extLst>
              </p:cNvPr>
              <p:cNvSpPr/>
              <p:nvPr/>
            </p:nvSpPr>
            <p:spPr>
              <a:xfrm>
                <a:off x="3976261" y="2352216"/>
                <a:ext cx="1695107"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1" name="Picture 2" descr="Driving Tachograph Symbol">
                <a:extLst>
                  <a:ext uri="{FF2B5EF4-FFF2-40B4-BE49-F238E27FC236}">
                    <a16:creationId xmlns:a16="http://schemas.microsoft.com/office/drawing/2014/main" id="{E636392A-1065-FE49-0A2E-C1B03C66DC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083" y="2402148"/>
                <a:ext cx="619461" cy="484271"/>
              </a:xfrm>
              <a:prstGeom prst="rect">
                <a:avLst/>
              </a:prstGeom>
              <a:noFill/>
              <a:extLst>
                <a:ext uri="{909E8E84-426E-40DD-AFC4-6F175D3DCCD1}">
                  <a14:hiddenFill xmlns:a14="http://schemas.microsoft.com/office/drawing/2010/main">
                    <a:solidFill>
                      <a:srgbClr val="FFFFFF"/>
                    </a:solidFill>
                  </a14:hiddenFill>
                </a:ext>
              </a:extLst>
            </p:spPr>
          </p:pic>
        </p:grpSp>
        <p:sp>
          <p:nvSpPr>
            <p:cNvPr id="182" name="Prostokąt 181">
              <a:extLst>
                <a:ext uri="{FF2B5EF4-FFF2-40B4-BE49-F238E27FC236}">
                  <a16:creationId xmlns:a16="http://schemas.microsoft.com/office/drawing/2014/main" id="{3E8B3759-9D35-4D5D-F011-3851F2B7CCA9}"/>
                </a:ext>
              </a:extLst>
            </p:cNvPr>
            <p:cNvSpPr/>
            <p:nvPr/>
          </p:nvSpPr>
          <p:spPr>
            <a:xfrm>
              <a:off x="5672082" y="2533870"/>
              <a:ext cx="87481" cy="36023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Prostokąt 183">
              <a:extLst>
                <a:ext uri="{FF2B5EF4-FFF2-40B4-BE49-F238E27FC236}">
                  <a16:creationId xmlns:a16="http://schemas.microsoft.com/office/drawing/2014/main" id="{E2ACA188-C7F7-708E-C367-BE12DAAE1693}"/>
                </a:ext>
              </a:extLst>
            </p:cNvPr>
            <p:cNvSpPr/>
            <p:nvPr/>
          </p:nvSpPr>
          <p:spPr>
            <a:xfrm>
              <a:off x="3930356" y="2533996"/>
              <a:ext cx="45719" cy="36023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Nawias klamrowy zamykający 4">
            <a:extLst>
              <a:ext uri="{FF2B5EF4-FFF2-40B4-BE49-F238E27FC236}">
                <a16:creationId xmlns:a16="http://schemas.microsoft.com/office/drawing/2014/main" id="{49A18314-4C4E-6B28-BA3A-2E94F6850A77}"/>
              </a:ext>
            </a:extLst>
          </p:cNvPr>
          <p:cNvSpPr/>
          <p:nvPr/>
        </p:nvSpPr>
        <p:spPr>
          <a:xfrm rot="16200000">
            <a:off x="4031269" y="-505851"/>
            <a:ext cx="246060" cy="4623431"/>
          </a:xfrm>
          <a:prstGeom prst="rightBrace">
            <a:avLst>
              <a:gd name="adj1" fmla="val 8333"/>
              <a:gd name="adj2" fmla="val 4796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0" name="Grupa 19">
            <a:extLst>
              <a:ext uri="{FF2B5EF4-FFF2-40B4-BE49-F238E27FC236}">
                <a16:creationId xmlns:a16="http://schemas.microsoft.com/office/drawing/2014/main" id="{7973CF16-D8D2-8CBF-96C0-F232F56FB30D}"/>
              </a:ext>
            </a:extLst>
          </p:cNvPr>
          <p:cNvGrpSpPr/>
          <p:nvPr/>
        </p:nvGrpSpPr>
        <p:grpSpPr>
          <a:xfrm>
            <a:off x="1756688" y="2069548"/>
            <a:ext cx="1918966" cy="1011353"/>
            <a:chOff x="1710113" y="1926995"/>
            <a:chExt cx="1918966" cy="1011353"/>
          </a:xfrm>
        </p:grpSpPr>
        <p:grpSp>
          <p:nvGrpSpPr>
            <p:cNvPr id="4" name="Grupa 3">
              <a:extLst>
                <a:ext uri="{FF2B5EF4-FFF2-40B4-BE49-F238E27FC236}">
                  <a16:creationId xmlns:a16="http://schemas.microsoft.com/office/drawing/2014/main" id="{1EB8976F-2A5F-4B41-BF9C-94AFB374C130}"/>
                </a:ext>
              </a:extLst>
            </p:cNvPr>
            <p:cNvGrpSpPr/>
            <p:nvPr/>
          </p:nvGrpSpPr>
          <p:grpSpPr>
            <a:xfrm>
              <a:off x="1796010" y="1957123"/>
              <a:ext cx="1833069" cy="981225"/>
              <a:chOff x="1206146" y="1903042"/>
              <a:chExt cx="1833069" cy="981225"/>
            </a:xfrm>
          </p:grpSpPr>
          <p:grpSp>
            <p:nvGrpSpPr>
              <p:cNvPr id="188" name="Grupa 187">
                <a:extLst>
                  <a:ext uri="{FF2B5EF4-FFF2-40B4-BE49-F238E27FC236}">
                    <a16:creationId xmlns:a16="http://schemas.microsoft.com/office/drawing/2014/main" id="{E9766EA3-DE44-1073-FD6F-05D05DEB3781}"/>
                  </a:ext>
                </a:extLst>
              </p:cNvPr>
              <p:cNvGrpSpPr/>
              <p:nvPr/>
            </p:nvGrpSpPr>
            <p:grpSpPr>
              <a:xfrm>
                <a:off x="1211676" y="2335042"/>
                <a:ext cx="1827539" cy="542745"/>
                <a:chOff x="1141663" y="2352377"/>
                <a:chExt cx="1827539" cy="542745"/>
              </a:xfrm>
            </p:grpSpPr>
            <p:grpSp>
              <p:nvGrpSpPr>
                <p:cNvPr id="176" name="Grupa 175">
                  <a:extLst>
                    <a:ext uri="{FF2B5EF4-FFF2-40B4-BE49-F238E27FC236}">
                      <a16:creationId xmlns:a16="http://schemas.microsoft.com/office/drawing/2014/main" id="{80D7A5CF-DC83-D0B0-F573-DF2B1EA554A6}"/>
                    </a:ext>
                  </a:extLst>
                </p:cNvPr>
                <p:cNvGrpSpPr/>
                <p:nvPr/>
              </p:nvGrpSpPr>
              <p:grpSpPr>
                <a:xfrm>
                  <a:off x="1187902" y="2352377"/>
                  <a:ext cx="1695107" cy="542745"/>
                  <a:chOff x="1151229" y="2352377"/>
                  <a:chExt cx="1695107" cy="542745"/>
                </a:xfrm>
              </p:grpSpPr>
              <p:sp>
                <p:nvSpPr>
                  <p:cNvPr id="23" name="Prostokąt 22">
                    <a:extLst>
                      <a:ext uri="{FF2B5EF4-FFF2-40B4-BE49-F238E27FC236}">
                        <a16:creationId xmlns:a16="http://schemas.microsoft.com/office/drawing/2014/main" id="{215CFC67-AC05-6E45-5B25-EBF1D0CE23C4}"/>
                      </a:ext>
                    </a:extLst>
                  </p:cNvPr>
                  <p:cNvSpPr/>
                  <p:nvPr/>
                </p:nvSpPr>
                <p:spPr>
                  <a:xfrm>
                    <a:off x="1151229" y="2352377"/>
                    <a:ext cx="1695107" cy="54274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 descr="Driving Tachograph Symbol">
                    <a:extLst>
                      <a:ext uri="{FF2B5EF4-FFF2-40B4-BE49-F238E27FC236}">
                        <a16:creationId xmlns:a16="http://schemas.microsoft.com/office/drawing/2014/main" id="{F47EDDE8-3946-C32C-501A-090038C3AC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4289" y="2399928"/>
                    <a:ext cx="619461" cy="484271"/>
                  </a:xfrm>
                  <a:prstGeom prst="rect">
                    <a:avLst/>
                  </a:prstGeom>
                  <a:noFill/>
                  <a:extLst>
                    <a:ext uri="{909E8E84-426E-40DD-AFC4-6F175D3DCCD1}">
                      <a14:hiddenFill xmlns:a14="http://schemas.microsoft.com/office/drawing/2010/main">
                        <a:solidFill>
                          <a:srgbClr val="FFFFFF"/>
                        </a:solidFill>
                      </a14:hiddenFill>
                    </a:ext>
                  </a:extLst>
                </p:spPr>
              </p:pic>
            </p:grpSp>
            <p:sp>
              <p:nvSpPr>
                <p:cNvPr id="183" name="Prostokąt 182">
                  <a:extLst>
                    <a:ext uri="{FF2B5EF4-FFF2-40B4-BE49-F238E27FC236}">
                      <a16:creationId xmlns:a16="http://schemas.microsoft.com/office/drawing/2014/main" id="{304B7FF6-C586-18E1-CD60-D7A68BA441E8}"/>
                    </a:ext>
                  </a:extLst>
                </p:cNvPr>
                <p:cNvSpPr/>
                <p:nvPr/>
              </p:nvSpPr>
              <p:spPr>
                <a:xfrm>
                  <a:off x="2881721" y="2534373"/>
                  <a:ext cx="87481" cy="36023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Prostokąt 184">
                  <a:extLst>
                    <a:ext uri="{FF2B5EF4-FFF2-40B4-BE49-F238E27FC236}">
                      <a16:creationId xmlns:a16="http://schemas.microsoft.com/office/drawing/2014/main" id="{334D7E0B-AB5A-7D71-78DA-63DDD38288FF}"/>
                    </a:ext>
                  </a:extLst>
                </p:cNvPr>
                <p:cNvSpPr/>
                <p:nvPr/>
              </p:nvSpPr>
              <p:spPr>
                <a:xfrm>
                  <a:off x="1141663" y="2534372"/>
                  <a:ext cx="45719" cy="36023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 name="Łącznik prosty 1">
                <a:extLst>
                  <a:ext uri="{FF2B5EF4-FFF2-40B4-BE49-F238E27FC236}">
                    <a16:creationId xmlns:a16="http://schemas.microsoft.com/office/drawing/2014/main" id="{6A7EFC1A-E626-5F83-C627-4BDAD8E90165}"/>
                  </a:ext>
                </a:extLst>
              </p:cNvPr>
              <p:cNvCxnSpPr>
                <a:cxnSpLocks/>
              </p:cNvCxnSpPr>
              <p:nvPr/>
            </p:nvCxnSpPr>
            <p:spPr>
              <a:xfrm flipV="1">
                <a:off x="1206146" y="1903042"/>
                <a:ext cx="0" cy="981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Owal 6">
              <a:extLst>
                <a:ext uri="{FF2B5EF4-FFF2-40B4-BE49-F238E27FC236}">
                  <a16:creationId xmlns:a16="http://schemas.microsoft.com/office/drawing/2014/main" id="{26125F57-FF69-41E3-89D8-48A39057D882}"/>
                </a:ext>
              </a:extLst>
            </p:cNvPr>
            <p:cNvSpPr/>
            <p:nvPr/>
          </p:nvSpPr>
          <p:spPr>
            <a:xfrm>
              <a:off x="1710113" y="1926995"/>
              <a:ext cx="181792" cy="18179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rójkąt równoramienny 10">
              <a:extLst>
                <a:ext uri="{FF2B5EF4-FFF2-40B4-BE49-F238E27FC236}">
                  <a16:creationId xmlns:a16="http://schemas.microsoft.com/office/drawing/2014/main" id="{A857C11E-E906-715A-F542-926396315629}"/>
                </a:ext>
              </a:extLst>
            </p:cNvPr>
            <p:cNvSpPr/>
            <p:nvPr/>
          </p:nvSpPr>
          <p:spPr>
            <a:xfrm rot="5400000">
              <a:off x="1900541" y="1946677"/>
              <a:ext cx="164634" cy="14242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5" name="Grupa 24">
            <a:extLst>
              <a:ext uri="{FF2B5EF4-FFF2-40B4-BE49-F238E27FC236}">
                <a16:creationId xmlns:a16="http://schemas.microsoft.com/office/drawing/2014/main" id="{26786456-8721-07CC-E72D-869684C4C048}"/>
              </a:ext>
            </a:extLst>
          </p:cNvPr>
          <p:cNvGrpSpPr/>
          <p:nvPr/>
        </p:nvGrpSpPr>
        <p:grpSpPr>
          <a:xfrm>
            <a:off x="9393856" y="1429286"/>
            <a:ext cx="1493366" cy="1651615"/>
            <a:chOff x="9347281" y="1286733"/>
            <a:chExt cx="1493366" cy="1651615"/>
          </a:xfrm>
        </p:grpSpPr>
        <p:sp>
          <p:nvSpPr>
            <p:cNvPr id="99" name="pole tekstowe 98">
              <a:extLst>
                <a:ext uri="{FF2B5EF4-FFF2-40B4-BE49-F238E27FC236}">
                  <a16:creationId xmlns:a16="http://schemas.microsoft.com/office/drawing/2014/main" id="{2E93AF83-C7B0-C1C3-ABB7-873FF9779453}"/>
                </a:ext>
              </a:extLst>
            </p:cNvPr>
            <p:cNvSpPr txBox="1"/>
            <p:nvPr/>
          </p:nvSpPr>
          <p:spPr>
            <a:xfrm>
              <a:off x="9550270" y="1286733"/>
              <a:ext cx="12903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next</a:t>
              </a:r>
              <a:r>
                <a:rPr kumimoji="0" lang="pl-PL"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period</a:t>
              </a:r>
              <a:b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of daily activities</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0" name="Grupa 189">
              <a:extLst>
                <a:ext uri="{FF2B5EF4-FFF2-40B4-BE49-F238E27FC236}">
                  <a16:creationId xmlns:a16="http://schemas.microsoft.com/office/drawing/2014/main" id="{8F62F820-5DFA-7039-17AB-BA193DE0A8A8}"/>
                </a:ext>
              </a:extLst>
            </p:cNvPr>
            <p:cNvGrpSpPr/>
            <p:nvPr/>
          </p:nvGrpSpPr>
          <p:grpSpPr>
            <a:xfrm>
              <a:off x="9444719" y="2388110"/>
              <a:ext cx="1377144" cy="542852"/>
              <a:chOff x="8787223" y="2351364"/>
              <a:chExt cx="1377144" cy="542852"/>
            </a:xfrm>
          </p:grpSpPr>
          <p:grpSp>
            <p:nvGrpSpPr>
              <p:cNvPr id="178" name="Grupa 177">
                <a:extLst>
                  <a:ext uri="{FF2B5EF4-FFF2-40B4-BE49-F238E27FC236}">
                    <a16:creationId xmlns:a16="http://schemas.microsoft.com/office/drawing/2014/main" id="{B42A9227-079B-A25F-C6CA-D0A184D25E57}"/>
                  </a:ext>
                </a:extLst>
              </p:cNvPr>
              <p:cNvGrpSpPr/>
              <p:nvPr/>
            </p:nvGrpSpPr>
            <p:grpSpPr>
              <a:xfrm>
                <a:off x="8873987" y="2351364"/>
                <a:ext cx="1290380" cy="542745"/>
                <a:chOff x="8788263" y="2348983"/>
                <a:chExt cx="1290380" cy="542745"/>
              </a:xfrm>
            </p:grpSpPr>
            <p:sp>
              <p:nvSpPr>
                <p:cNvPr id="97" name="Prostokąt 96">
                  <a:extLst>
                    <a:ext uri="{FF2B5EF4-FFF2-40B4-BE49-F238E27FC236}">
                      <a16:creationId xmlns:a16="http://schemas.microsoft.com/office/drawing/2014/main" id="{61D694D1-1318-A6CC-ABE2-D00A47A549E6}"/>
                    </a:ext>
                  </a:extLst>
                </p:cNvPr>
                <p:cNvSpPr/>
                <p:nvPr/>
              </p:nvSpPr>
              <p:spPr>
                <a:xfrm>
                  <a:off x="8788263" y="2348983"/>
                  <a:ext cx="1290380" cy="542745"/>
                </a:xfrm>
                <a:prstGeom prst="rect">
                  <a:avLst/>
                </a:prstGeom>
                <a:gradFill flip="none" rotWithShape="1">
                  <a:gsLst>
                    <a:gs pos="100000">
                      <a:schemeClr val="bg1"/>
                    </a:gs>
                    <a:gs pos="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8" name="Picture 2" descr="Driving Tachograph Symbol">
                  <a:extLst>
                    <a:ext uri="{FF2B5EF4-FFF2-40B4-BE49-F238E27FC236}">
                      <a16:creationId xmlns:a16="http://schemas.microsoft.com/office/drawing/2014/main" id="{5C5D4B58-3E93-6283-A784-5817A2B2D6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4197" y="2400333"/>
                  <a:ext cx="619461" cy="484271"/>
                </a:xfrm>
                <a:prstGeom prst="rect">
                  <a:avLst/>
                </a:prstGeom>
                <a:noFill/>
                <a:extLst>
                  <a:ext uri="{909E8E84-426E-40DD-AFC4-6F175D3DCCD1}">
                    <a14:hiddenFill xmlns:a14="http://schemas.microsoft.com/office/drawing/2010/main">
                      <a:solidFill>
                        <a:srgbClr val="FFFFFF"/>
                      </a:solidFill>
                    </a14:hiddenFill>
                  </a:ext>
                </a:extLst>
              </p:spPr>
            </p:pic>
          </p:grpSp>
          <p:sp>
            <p:nvSpPr>
              <p:cNvPr id="187" name="Prostokąt 186">
                <a:extLst>
                  <a:ext uri="{FF2B5EF4-FFF2-40B4-BE49-F238E27FC236}">
                    <a16:creationId xmlns:a16="http://schemas.microsoft.com/office/drawing/2014/main" id="{7A2AC69F-301A-05B6-1554-0BC89E29A4D4}"/>
                  </a:ext>
                </a:extLst>
              </p:cNvPr>
              <p:cNvSpPr/>
              <p:nvPr/>
            </p:nvSpPr>
            <p:spPr>
              <a:xfrm>
                <a:off x="8787223" y="2533977"/>
                <a:ext cx="86764" cy="36023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92" name="Łącznik prosty 91">
              <a:extLst>
                <a:ext uri="{FF2B5EF4-FFF2-40B4-BE49-F238E27FC236}">
                  <a16:creationId xmlns:a16="http://schemas.microsoft.com/office/drawing/2014/main" id="{145333AA-8020-5E40-A3D8-9DEA7D10C3DD}"/>
                </a:ext>
              </a:extLst>
            </p:cNvPr>
            <p:cNvCxnSpPr>
              <a:cxnSpLocks/>
            </p:cNvCxnSpPr>
            <p:nvPr/>
          </p:nvCxnSpPr>
          <p:spPr>
            <a:xfrm flipV="1">
              <a:off x="9438615" y="1957123"/>
              <a:ext cx="0" cy="981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wal 12">
              <a:extLst>
                <a:ext uri="{FF2B5EF4-FFF2-40B4-BE49-F238E27FC236}">
                  <a16:creationId xmlns:a16="http://schemas.microsoft.com/office/drawing/2014/main" id="{8EC3B892-02EA-DB34-0354-27ADB7905340}"/>
                </a:ext>
              </a:extLst>
            </p:cNvPr>
            <p:cNvSpPr/>
            <p:nvPr/>
          </p:nvSpPr>
          <p:spPr>
            <a:xfrm>
              <a:off x="9347281" y="1925600"/>
              <a:ext cx="181792" cy="18179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rójkąt równoramienny 13">
              <a:extLst>
                <a:ext uri="{FF2B5EF4-FFF2-40B4-BE49-F238E27FC236}">
                  <a16:creationId xmlns:a16="http://schemas.microsoft.com/office/drawing/2014/main" id="{125A2D81-730B-A65B-13CB-934BB31D5C41}"/>
                </a:ext>
              </a:extLst>
            </p:cNvPr>
            <p:cNvSpPr/>
            <p:nvPr/>
          </p:nvSpPr>
          <p:spPr>
            <a:xfrm rot="5400000">
              <a:off x="9539167" y="1937252"/>
              <a:ext cx="164634" cy="14242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2" name="Grupa 21">
            <a:extLst>
              <a:ext uri="{FF2B5EF4-FFF2-40B4-BE49-F238E27FC236}">
                <a16:creationId xmlns:a16="http://schemas.microsoft.com/office/drawing/2014/main" id="{D90C3FBB-3DF9-9C8B-4F74-E96474AC4C79}"/>
              </a:ext>
            </a:extLst>
          </p:cNvPr>
          <p:cNvGrpSpPr/>
          <p:nvPr/>
        </p:nvGrpSpPr>
        <p:grpSpPr>
          <a:xfrm>
            <a:off x="6229371" y="2066232"/>
            <a:ext cx="340215" cy="1014669"/>
            <a:chOff x="6182796" y="1923679"/>
            <a:chExt cx="340215" cy="1014669"/>
          </a:xfrm>
        </p:grpSpPr>
        <p:cxnSp>
          <p:nvCxnSpPr>
            <p:cNvPr id="12" name="Łącznik prosty 11">
              <a:extLst>
                <a:ext uri="{FF2B5EF4-FFF2-40B4-BE49-F238E27FC236}">
                  <a16:creationId xmlns:a16="http://schemas.microsoft.com/office/drawing/2014/main" id="{ACBB435E-1FF8-60B1-6C65-912E5C776D4D}"/>
                </a:ext>
              </a:extLst>
            </p:cNvPr>
            <p:cNvCxnSpPr>
              <a:cxnSpLocks/>
            </p:cNvCxnSpPr>
            <p:nvPr/>
          </p:nvCxnSpPr>
          <p:spPr>
            <a:xfrm flipV="1">
              <a:off x="6432115" y="1957123"/>
              <a:ext cx="0" cy="981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wal 14">
              <a:extLst>
                <a:ext uri="{FF2B5EF4-FFF2-40B4-BE49-F238E27FC236}">
                  <a16:creationId xmlns:a16="http://schemas.microsoft.com/office/drawing/2014/main" id="{7087D5C1-438A-553D-8F56-CB4B0C132732}"/>
                </a:ext>
              </a:extLst>
            </p:cNvPr>
            <p:cNvSpPr/>
            <p:nvPr/>
          </p:nvSpPr>
          <p:spPr>
            <a:xfrm>
              <a:off x="6341219" y="1923679"/>
              <a:ext cx="181792" cy="18179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rójkąt równoramienny 15">
              <a:extLst>
                <a:ext uri="{FF2B5EF4-FFF2-40B4-BE49-F238E27FC236}">
                  <a16:creationId xmlns:a16="http://schemas.microsoft.com/office/drawing/2014/main" id="{30B43905-5291-8A71-86A6-0F62B18F9E26}"/>
                </a:ext>
              </a:extLst>
            </p:cNvPr>
            <p:cNvSpPr/>
            <p:nvPr/>
          </p:nvSpPr>
          <p:spPr>
            <a:xfrm rot="5400000">
              <a:off x="6171693" y="1951940"/>
              <a:ext cx="164634" cy="14242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pole tekstowe 16">
            <a:extLst>
              <a:ext uri="{FF2B5EF4-FFF2-40B4-BE49-F238E27FC236}">
                <a16:creationId xmlns:a16="http://schemas.microsoft.com/office/drawing/2014/main" id="{C04EFBDB-154C-5DA5-45B4-CDBFC0A049B9}"/>
              </a:ext>
            </a:extLst>
          </p:cNvPr>
          <p:cNvSpPr txBox="1"/>
          <p:nvPr/>
        </p:nvSpPr>
        <p:spPr>
          <a:xfrm>
            <a:off x="3588021" y="1166635"/>
            <a:ext cx="1450654"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a:ln>
                  <a:noFill/>
                </a:ln>
                <a:solidFill>
                  <a:srgbClr val="7030A0"/>
                </a:solidFill>
                <a:effectLst/>
                <a:uLnTx/>
                <a:uFillTx/>
                <a:latin typeface="Calibri" panose="020F0502020204030204"/>
                <a:ea typeface="+mn-ea"/>
                <a:cs typeface="+mn-cs"/>
              </a:rPr>
              <a:t>max. 7h</a:t>
            </a:r>
          </a:p>
        </p:txBody>
      </p:sp>
      <p:pic>
        <p:nvPicPr>
          <p:cNvPr id="18" name="Picture 2" descr="Driving Tachograph Symbol">
            <a:extLst>
              <a:ext uri="{FF2B5EF4-FFF2-40B4-BE49-F238E27FC236}">
                <a16:creationId xmlns:a16="http://schemas.microsoft.com/office/drawing/2014/main" id="{80D4B774-BC2A-6690-8D5A-FADE2BEE8B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6875" y="1244590"/>
            <a:ext cx="611145" cy="477770"/>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a:extLst>
              <a:ext uri="{FF2B5EF4-FFF2-40B4-BE49-F238E27FC236}">
                <a16:creationId xmlns:a16="http://schemas.microsoft.com/office/drawing/2014/main" id="{9901CB94-5B3B-337E-ACBD-413434EA8A3C}"/>
              </a:ext>
            </a:extLst>
          </p:cNvPr>
          <p:cNvSpPr txBox="1"/>
          <p:nvPr/>
        </p:nvSpPr>
        <p:spPr>
          <a:xfrm>
            <a:off x="4649654" y="3439451"/>
            <a:ext cx="1646220"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a:ln>
                  <a:noFill/>
                </a:ln>
                <a:solidFill>
                  <a:srgbClr val="7030A0"/>
                </a:solidFill>
                <a:effectLst/>
                <a:uLnTx/>
                <a:uFillTx/>
                <a:latin typeface="Calibri" panose="020F0502020204030204"/>
                <a:ea typeface="+mn-ea"/>
                <a:cs typeface="+mn-cs"/>
              </a:rPr>
              <a:t>max. 2</a:t>
            </a:r>
            <a:r>
              <a:rPr kumimoji="0" lang="en-GB" sz="3000" b="1" i="0" u="none" strike="noStrike" kern="1200" cap="none" spc="0" normalizeH="0" baseline="0" noProof="0">
                <a:ln>
                  <a:noFill/>
                </a:ln>
                <a:solidFill>
                  <a:srgbClr val="7030A0"/>
                </a:solidFill>
                <a:effectLst/>
                <a:uLnTx/>
                <a:uFillTx/>
                <a:latin typeface="Calibri" panose="020F0502020204030204"/>
                <a:ea typeface="+mn-ea"/>
                <a:cs typeface="+mn-cs"/>
              </a:rPr>
              <a:t>5</a:t>
            </a:r>
            <a:r>
              <a:rPr kumimoji="0" lang="pl-PL" sz="3000" b="1" i="0" u="none" strike="noStrike" kern="1200" cap="none" spc="0" normalizeH="0" baseline="0" noProof="0">
                <a:ln>
                  <a:noFill/>
                </a:ln>
                <a:solidFill>
                  <a:srgbClr val="7030A0"/>
                </a:solidFill>
                <a:effectLst/>
                <a:uLnTx/>
                <a:uFillTx/>
                <a:latin typeface="Calibri" panose="020F0502020204030204"/>
                <a:ea typeface="+mn-ea"/>
                <a:cs typeface="+mn-cs"/>
              </a:rPr>
              <a:t>h</a:t>
            </a:r>
          </a:p>
        </p:txBody>
      </p:sp>
    </p:spTree>
    <p:extLst>
      <p:ext uri="{BB962C8B-B14F-4D97-AF65-F5344CB8AC3E}">
        <p14:creationId xmlns:p14="http://schemas.microsoft.com/office/powerpoint/2010/main" val="1323227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ipe(left)">
                                      <p:cBhvr>
                                        <p:cTn id="12" dur="500"/>
                                        <p:tgtEl>
                                          <p:spTgt spid="1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wipe(left)">
                                      <p:cBhvr>
                                        <p:cTn id="15" dur="500"/>
                                        <p:tgtEl>
                                          <p:spTgt spid="1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wipe(left)">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9"/>
                                        </p:tgtEl>
                                        <p:attrNameLst>
                                          <p:attrName>style.visibility</p:attrName>
                                        </p:attrNameLst>
                                      </p:cBhvr>
                                      <p:to>
                                        <p:strVal val="visible"/>
                                      </p:to>
                                    </p:set>
                                    <p:animEffect transition="in" filter="wipe(left)">
                                      <p:cBhvr>
                                        <p:cTn id="30" dur="500"/>
                                        <p:tgtEl>
                                          <p:spTgt spid="18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wipe(left)">
                                      <p:cBhvr>
                                        <p:cTn id="40" dur="500"/>
                                        <p:tgtEl>
                                          <p:spTgt spid="8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wipe(left)">
                                      <p:cBhvr>
                                        <p:cTn id="43" dur="500"/>
                                        <p:tgtEl>
                                          <p:spTgt spid="9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94"/>
                                        </p:tgtEl>
                                        <p:attrNameLst>
                                          <p:attrName>style.visibility</p:attrName>
                                        </p:attrNameLst>
                                      </p:cBhvr>
                                      <p:to>
                                        <p:strVal val="visible"/>
                                      </p:to>
                                    </p:set>
                                    <p:animEffect transition="in" filter="fade">
                                      <p:cBhvr>
                                        <p:cTn id="53" dur="1000"/>
                                        <p:tgtEl>
                                          <p:spTgt spid="94"/>
                                        </p:tgtEl>
                                      </p:cBhvr>
                                    </p:animEffect>
                                    <p:anim calcmode="lin" valueType="num">
                                      <p:cBhvr>
                                        <p:cTn id="54" dur="1000" fill="hold"/>
                                        <p:tgtEl>
                                          <p:spTgt spid="94"/>
                                        </p:tgtEl>
                                        <p:attrNameLst>
                                          <p:attrName>ppt_x</p:attrName>
                                        </p:attrNameLst>
                                      </p:cBhvr>
                                      <p:tavLst>
                                        <p:tav tm="0">
                                          <p:val>
                                            <p:strVal val="#ppt_x"/>
                                          </p:val>
                                        </p:tav>
                                        <p:tav tm="100000">
                                          <p:val>
                                            <p:strVal val="#ppt_x"/>
                                          </p:val>
                                        </p:tav>
                                      </p:tavLst>
                                    </p:anim>
                                    <p:anim calcmode="lin" valueType="num">
                                      <p:cBhvr>
                                        <p:cTn id="55" dur="1000" fill="hold"/>
                                        <p:tgtEl>
                                          <p:spTgt spid="9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95"/>
                                        </p:tgtEl>
                                        <p:attrNameLst>
                                          <p:attrName>style.visibility</p:attrName>
                                        </p:attrNameLst>
                                      </p:cBhvr>
                                      <p:to>
                                        <p:strVal val="visible"/>
                                      </p:to>
                                    </p:set>
                                    <p:animEffect transition="in" filter="fade">
                                      <p:cBhvr>
                                        <p:cTn id="58" dur="1000"/>
                                        <p:tgtEl>
                                          <p:spTgt spid="95"/>
                                        </p:tgtEl>
                                      </p:cBhvr>
                                    </p:animEffect>
                                    <p:anim calcmode="lin" valueType="num">
                                      <p:cBhvr>
                                        <p:cTn id="59" dur="1000" fill="hold"/>
                                        <p:tgtEl>
                                          <p:spTgt spid="95"/>
                                        </p:tgtEl>
                                        <p:attrNameLst>
                                          <p:attrName>ppt_x</p:attrName>
                                        </p:attrNameLst>
                                      </p:cBhvr>
                                      <p:tavLst>
                                        <p:tav tm="0">
                                          <p:val>
                                            <p:strVal val="#ppt_x"/>
                                          </p:val>
                                        </p:tav>
                                        <p:tav tm="100000">
                                          <p:val>
                                            <p:strVal val="#ppt_x"/>
                                          </p:val>
                                        </p:tav>
                                      </p:tavLst>
                                    </p:anim>
                                    <p:anim calcmode="lin" valueType="num">
                                      <p:cBhvr>
                                        <p:cTn id="60" dur="1000" fill="hold"/>
                                        <p:tgtEl>
                                          <p:spTgt spid="9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1000"/>
                                        <p:tgtEl>
                                          <p:spTgt spid="181"/>
                                        </p:tgtEl>
                                      </p:cBhvr>
                                    </p:animEffect>
                                    <p:anim calcmode="lin" valueType="num">
                                      <p:cBhvr>
                                        <p:cTn id="64" dur="1000" fill="hold"/>
                                        <p:tgtEl>
                                          <p:spTgt spid="181"/>
                                        </p:tgtEl>
                                        <p:attrNameLst>
                                          <p:attrName>ppt_x</p:attrName>
                                        </p:attrNameLst>
                                      </p:cBhvr>
                                      <p:tavLst>
                                        <p:tav tm="0">
                                          <p:val>
                                            <p:strVal val="#ppt_x"/>
                                          </p:val>
                                        </p:tav>
                                        <p:tav tm="100000">
                                          <p:val>
                                            <p:strVal val="#ppt_x"/>
                                          </p:val>
                                        </p:tav>
                                      </p:tavLst>
                                    </p:anim>
                                    <p:anim calcmode="lin" valueType="num">
                                      <p:cBhvr>
                                        <p:cTn id="65" dur="1000" fill="hold"/>
                                        <p:tgtEl>
                                          <p:spTgt spid="181"/>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3">
                                            <p:txEl>
                                              <p:pRg st="0" end="0"/>
                                            </p:txEl>
                                          </p:spTgt>
                                        </p:tgtEl>
                                        <p:attrNameLst>
                                          <p:attrName>style.visibility</p:attrName>
                                        </p:attrNameLst>
                                      </p:cBhvr>
                                      <p:to>
                                        <p:strVal val="visible"/>
                                      </p:to>
                                    </p:set>
                                    <p:animEffect transition="in" filter="fade">
                                      <p:cBhvr>
                                        <p:cTn id="68" dur="1000"/>
                                        <p:tgtEl>
                                          <p:spTgt spid="3">
                                            <p:txEl>
                                              <p:pRg st="0" end="0"/>
                                            </p:txEl>
                                          </p:spTgt>
                                        </p:tgtEl>
                                      </p:cBhvr>
                                    </p:animEffect>
                                    <p:anim calcmode="lin" valueType="num">
                                      <p:cBhvr>
                                        <p:cTn id="6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barn(inVertical)">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1000"/>
                                        <p:tgtEl>
                                          <p:spTgt spid="5"/>
                                        </p:tgtEl>
                                      </p:cBhvr>
                                    </p:animEffect>
                                    <p:anim calcmode="lin" valueType="num">
                                      <p:cBhvr>
                                        <p:cTn id="81" dur="1000" fill="hold"/>
                                        <p:tgtEl>
                                          <p:spTgt spid="5"/>
                                        </p:tgtEl>
                                        <p:attrNameLst>
                                          <p:attrName>ppt_x</p:attrName>
                                        </p:attrNameLst>
                                      </p:cBhvr>
                                      <p:tavLst>
                                        <p:tav tm="0">
                                          <p:val>
                                            <p:strVal val="#ppt_x"/>
                                          </p:val>
                                        </p:tav>
                                        <p:tav tm="100000">
                                          <p:val>
                                            <p:strVal val="#ppt_x"/>
                                          </p:val>
                                        </p:tav>
                                      </p:tavLst>
                                    </p:anim>
                                    <p:anim calcmode="lin" valueType="num">
                                      <p:cBhvr>
                                        <p:cTn id="82" dur="1000" fill="hold"/>
                                        <p:tgtEl>
                                          <p:spTgt spid="5"/>
                                        </p:tgtEl>
                                        <p:attrNameLst>
                                          <p:attrName>ppt_y</p:attrName>
                                        </p:attrNameLst>
                                      </p:cBhvr>
                                      <p:tavLst>
                                        <p:tav tm="0">
                                          <p:val>
                                            <p:strVal val="#ppt_y-.1"/>
                                          </p:val>
                                        </p:tav>
                                        <p:tav tm="100000">
                                          <p:val>
                                            <p:strVal val="#ppt_y"/>
                                          </p:val>
                                        </p:tav>
                                      </p:tavLst>
                                    </p:anim>
                                  </p:childTnLst>
                                </p:cTn>
                              </p:par>
                              <p:par>
                                <p:cTn id="83" presetID="47" presetClass="entr" presetSubtype="0"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1000"/>
                                        <p:tgtEl>
                                          <p:spTgt spid="18"/>
                                        </p:tgtEl>
                                      </p:cBhvr>
                                    </p:animEffect>
                                    <p:anim calcmode="lin" valueType="num">
                                      <p:cBhvr>
                                        <p:cTn id="86" dur="1000" fill="hold"/>
                                        <p:tgtEl>
                                          <p:spTgt spid="18"/>
                                        </p:tgtEl>
                                        <p:attrNameLst>
                                          <p:attrName>ppt_x</p:attrName>
                                        </p:attrNameLst>
                                      </p:cBhvr>
                                      <p:tavLst>
                                        <p:tav tm="0">
                                          <p:val>
                                            <p:strVal val="#ppt_x"/>
                                          </p:val>
                                        </p:tav>
                                        <p:tav tm="100000">
                                          <p:val>
                                            <p:strVal val="#ppt_x"/>
                                          </p:val>
                                        </p:tav>
                                      </p:tavLst>
                                    </p:anim>
                                    <p:anim calcmode="lin" valueType="num">
                                      <p:cBhvr>
                                        <p:cTn id="87" dur="1000" fill="hold"/>
                                        <p:tgtEl>
                                          <p:spTgt spid="18"/>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iterate type="lt">
                                    <p:tmPct val="0"/>
                                  </p:iterate>
                                  <p:childTnLst>
                                    <p:set>
                                      <p:cBhvr>
                                        <p:cTn id="89" dur="1" fill="hold">
                                          <p:stCondLst>
                                            <p:cond delay="0"/>
                                          </p:stCondLst>
                                        </p:cTn>
                                        <p:tgtEl>
                                          <p:spTgt spid="17"/>
                                        </p:tgtEl>
                                        <p:attrNameLst>
                                          <p:attrName>style.visibility</p:attrName>
                                        </p:attrNameLst>
                                      </p:cBhvr>
                                      <p:to>
                                        <p:strVal val="visible"/>
                                      </p:to>
                                    </p:set>
                                    <p:animEffect transition="in" filter="fade">
                                      <p:cBhvr>
                                        <p:cTn id="90" dur="1000"/>
                                        <p:tgtEl>
                                          <p:spTgt spid="17"/>
                                        </p:tgtEl>
                                      </p:cBhvr>
                                    </p:animEffect>
                                    <p:anim calcmode="lin" valueType="num">
                                      <p:cBhvr>
                                        <p:cTn id="91" dur="1000" fill="hold"/>
                                        <p:tgtEl>
                                          <p:spTgt spid="17"/>
                                        </p:tgtEl>
                                        <p:attrNameLst>
                                          <p:attrName>ppt_x</p:attrName>
                                        </p:attrNameLst>
                                      </p:cBhvr>
                                      <p:tavLst>
                                        <p:tav tm="0">
                                          <p:val>
                                            <p:strVal val="#ppt_x"/>
                                          </p:val>
                                        </p:tav>
                                        <p:tav tm="100000">
                                          <p:val>
                                            <p:strVal val="#ppt_x"/>
                                          </p:val>
                                        </p:tav>
                                      </p:tavLst>
                                    </p:anim>
                                    <p:anim calcmode="lin" valueType="num">
                                      <p:cBhvr>
                                        <p:cTn id="9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19"/>
                                        </p:tgtEl>
                                        <p:attrNameLst>
                                          <p:attrName>style.visibility</p:attrName>
                                        </p:attrNameLst>
                                      </p:cBhvr>
                                      <p:to>
                                        <p:strVal val="visible"/>
                                      </p:to>
                                    </p:set>
                                    <p:animEffect transition="in" filter="fade">
                                      <p:cBhvr>
                                        <p:cTn id="97" dur="1000"/>
                                        <p:tgtEl>
                                          <p:spTgt spid="119"/>
                                        </p:tgtEl>
                                      </p:cBhvr>
                                    </p:animEffect>
                                    <p:anim calcmode="lin" valueType="num">
                                      <p:cBhvr>
                                        <p:cTn id="98" dur="1000" fill="hold"/>
                                        <p:tgtEl>
                                          <p:spTgt spid="119"/>
                                        </p:tgtEl>
                                        <p:attrNameLst>
                                          <p:attrName>ppt_x</p:attrName>
                                        </p:attrNameLst>
                                      </p:cBhvr>
                                      <p:tavLst>
                                        <p:tav tm="0">
                                          <p:val>
                                            <p:strVal val="#ppt_x"/>
                                          </p:val>
                                        </p:tav>
                                        <p:tav tm="100000">
                                          <p:val>
                                            <p:strVal val="#ppt_x"/>
                                          </p:val>
                                        </p:tav>
                                      </p:tavLst>
                                    </p:anim>
                                    <p:anim calcmode="lin" valueType="num">
                                      <p:cBhvr>
                                        <p:cTn id="99"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120"/>
                                        </p:tgtEl>
                                        <p:attrNameLst>
                                          <p:attrName>style.visibility</p:attrName>
                                        </p:attrNameLst>
                                      </p:cBhvr>
                                      <p:to>
                                        <p:strVal val="visible"/>
                                      </p:to>
                                    </p:set>
                                    <p:animEffect transition="in" filter="fade">
                                      <p:cBhvr>
                                        <p:cTn id="104" dur="1000"/>
                                        <p:tgtEl>
                                          <p:spTgt spid="120"/>
                                        </p:tgtEl>
                                      </p:cBhvr>
                                    </p:animEffect>
                                    <p:anim calcmode="lin" valueType="num">
                                      <p:cBhvr>
                                        <p:cTn id="105" dur="1000" fill="hold"/>
                                        <p:tgtEl>
                                          <p:spTgt spid="120"/>
                                        </p:tgtEl>
                                        <p:attrNameLst>
                                          <p:attrName>ppt_x</p:attrName>
                                        </p:attrNameLst>
                                      </p:cBhvr>
                                      <p:tavLst>
                                        <p:tav tm="0">
                                          <p:val>
                                            <p:strVal val="#ppt_x"/>
                                          </p:val>
                                        </p:tav>
                                        <p:tav tm="100000">
                                          <p:val>
                                            <p:strVal val="#ppt_x"/>
                                          </p:val>
                                        </p:tav>
                                      </p:tavLst>
                                    </p:anim>
                                    <p:anim calcmode="lin" valueType="num">
                                      <p:cBhvr>
                                        <p:cTn id="106" dur="1000" fill="hold"/>
                                        <p:tgtEl>
                                          <p:spTgt spid="120"/>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163"/>
                                        </p:tgtEl>
                                        <p:attrNameLst>
                                          <p:attrName>style.visibility</p:attrName>
                                        </p:attrNameLst>
                                      </p:cBhvr>
                                      <p:to>
                                        <p:strVal val="visible"/>
                                      </p:to>
                                    </p:set>
                                    <p:animEffect transition="in" filter="fade">
                                      <p:cBhvr>
                                        <p:cTn id="109" dur="1000"/>
                                        <p:tgtEl>
                                          <p:spTgt spid="163"/>
                                        </p:tgtEl>
                                      </p:cBhvr>
                                    </p:animEffect>
                                    <p:anim calcmode="lin" valueType="num">
                                      <p:cBhvr>
                                        <p:cTn id="110" dur="1000" fill="hold"/>
                                        <p:tgtEl>
                                          <p:spTgt spid="163"/>
                                        </p:tgtEl>
                                        <p:attrNameLst>
                                          <p:attrName>ppt_x</p:attrName>
                                        </p:attrNameLst>
                                      </p:cBhvr>
                                      <p:tavLst>
                                        <p:tav tm="0">
                                          <p:val>
                                            <p:strVal val="#ppt_x"/>
                                          </p:val>
                                        </p:tav>
                                        <p:tav tm="100000">
                                          <p:val>
                                            <p:strVal val="#ppt_x"/>
                                          </p:val>
                                        </p:tav>
                                      </p:tavLst>
                                    </p:anim>
                                    <p:anim calcmode="lin" valueType="num">
                                      <p:cBhvr>
                                        <p:cTn id="111"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165"/>
                                        </p:tgtEl>
                                        <p:attrNameLst>
                                          <p:attrName>style.visibility</p:attrName>
                                        </p:attrNameLst>
                                      </p:cBhvr>
                                      <p:to>
                                        <p:strVal val="visible"/>
                                      </p:to>
                                    </p:set>
                                    <p:animEffect transition="in" filter="fade">
                                      <p:cBhvr>
                                        <p:cTn id="116" dur="1000"/>
                                        <p:tgtEl>
                                          <p:spTgt spid="165"/>
                                        </p:tgtEl>
                                      </p:cBhvr>
                                    </p:animEffect>
                                    <p:anim calcmode="lin" valueType="num">
                                      <p:cBhvr>
                                        <p:cTn id="117" dur="1000" fill="hold"/>
                                        <p:tgtEl>
                                          <p:spTgt spid="165"/>
                                        </p:tgtEl>
                                        <p:attrNameLst>
                                          <p:attrName>ppt_x</p:attrName>
                                        </p:attrNameLst>
                                      </p:cBhvr>
                                      <p:tavLst>
                                        <p:tav tm="0">
                                          <p:val>
                                            <p:strVal val="#ppt_x"/>
                                          </p:val>
                                        </p:tav>
                                        <p:tav tm="100000">
                                          <p:val>
                                            <p:strVal val="#ppt_x"/>
                                          </p:val>
                                        </p:tav>
                                      </p:tavLst>
                                    </p:anim>
                                    <p:anim calcmode="lin" valueType="num">
                                      <p:cBhvr>
                                        <p:cTn id="118" dur="1000" fill="hold"/>
                                        <p:tgtEl>
                                          <p:spTgt spid="165"/>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164"/>
                                        </p:tgtEl>
                                        <p:attrNameLst>
                                          <p:attrName>style.visibility</p:attrName>
                                        </p:attrNameLst>
                                      </p:cBhvr>
                                      <p:to>
                                        <p:strVal val="visible"/>
                                      </p:to>
                                    </p:set>
                                    <p:animEffect transition="in" filter="fade">
                                      <p:cBhvr>
                                        <p:cTn id="121" dur="1000"/>
                                        <p:tgtEl>
                                          <p:spTgt spid="164"/>
                                        </p:tgtEl>
                                      </p:cBhvr>
                                    </p:animEffect>
                                    <p:anim calcmode="lin" valueType="num">
                                      <p:cBhvr>
                                        <p:cTn id="122" dur="1000" fill="hold"/>
                                        <p:tgtEl>
                                          <p:spTgt spid="164"/>
                                        </p:tgtEl>
                                        <p:attrNameLst>
                                          <p:attrName>ppt_x</p:attrName>
                                        </p:attrNameLst>
                                      </p:cBhvr>
                                      <p:tavLst>
                                        <p:tav tm="0">
                                          <p:val>
                                            <p:strVal val="#ppt_x"/>
                                          </p:val>
                                        </p:tav>
                                        <p:tav tm="100000">
                                          <p:val>
                                            <p:strVal val="#ppt_x"/>
                                          </p:val>
                                        </p:tav>
                                      </p:tavLst>
                                    </p:anim>
                                    <p:anim calcmode="lin" valueType="num">
                                      <p:cBhvr>
                                        <p:cTn id="123" dur="1000" fill="hold"/>
                                        <p:tgtEl>
                                          <p:spTgt spid="164"/>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nodeType="clickEffect">
                                  <p:stCondLst>
                                    <p:cond delay="0"/>
                                  </p:stCondLst>
                                  <p:childTnLst>
                                    <p:set>
                                      <p:cBhvr>
                                        <p:cTn id="127" dur="1" fill="hold">
                                          <p:stCondLst>
                                            <p:cond delay="0"/>
                                          </p:stCondLst>
                                        </p:cTn>
                                        <p:tgtEl>
                                          <p:spTgt spid="158"/>
                                        </p:tgtEl>
                                        <p:attrNameLst>
                                          <p:attrName>style.visibility</p:attrName>
                                        </p:attrNameLst>
                                      </p:cBhvr>
                                      <p:to>
                                        <p:strVal val="visible"/>
                                      </p:to>
                                    </p:set>
                                    <p:animEffect transition="in" filter="fade">
                                      <p:cBhvr>
                                        <p:cTn id="128" dur="1000"/>
                                        <p:tgtEl>
                                          <p:spTgt spid="158"/>
                                        </p:tgtEl>
                                      </p:cBhvr>
                                    </p:animEffect>
                                    <p:anim calcmode="lin" valueType="num">
                                      <p:cBhvr>
                                        <p:cTn id="129" dur="1000" fill="hold"/>
                                        <p:tgtEl>
                                          <p:spTgt spid="158"/>
                                        </p:tgtEl>
                                        <p:attrNameLst>
                                          <p:attrName>ppt_x</p:attrName>
                                        </p:attrNameLst>
                                      </p:cBhvr>
                                      <p:tavLst>
                                        <p:tav tm="0">
                                          <p:val>
                                            <p:strVal val="#ppt_x"/>
                                          </p:val>
                                        </p:tav>
                                        <p:tav tm="100000">
                                          <p:val>
                                            <p:strVal val="#ppt_x"/>
                                          </p:val>
                                        </p:tav>
                                      </p:tavLst>
                                    </p:anim>
                                    <p:anim calcmode="lin" valueType="num">
                                      <p:cBhvr>
                                        <p:cTn id="130" dur="1000" fill="hold"/>
                                        <p:tgtEl>
                                          <p:spTgt spid="1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13" grpId="0"/>
      <p:bldP spid="119" grpId="0"/>
      <p:bldP spid="5" grpId="0" animBg="1"/>
      <p:bldP spid="17"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64A47-7741-8E04-E946-38EE9D85F81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9417458-E0E0-DE69-F6EC-D953745A2B34}"/>
              </a:ext>
            </a:extLst>
          </p:cNvPr>
          <p:cNvSpPr/>
          <p:nvPr/>
        </p:nvSpPr>
        <p:spPr>
          <a:xfrm>
            <a:off x="0" y="10541"/>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FDCD0039-6DB4-C0FA-56B4-B895C322B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5844" y="388008"/>
            <a:ext cx="1206468" cy="415945"/>
          </a:xfrm>
          <a:prstGeom prst="rect">
            <a:avLst/>
          </a:prstGeom>
        </p:spPr>
      </p:pic>
      <p:pic>
        <p:nvPicPr>
          <p:cNvPr id="5" name="Picture 4" descr="A black and white logo&#10;&#10;Description automatically generated">
            <a:extLst>
              <a:ext uri="{FF2B5EF4-FFF2-40B4-BE49-F238E27FC236}">
                <a16:creationId xmlns:a16="http://schemas.microsoft.com/office/drawing/2014/main" id="{6541C831-FD35-ABB2-AF22-BD2E05B36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5026" y="221153"/>
            <a:ext cx="894260" cy="749656"/>
          </a:xfrm>
          <a:prstGeom prst="rect">
            <a:avLst/>
          </a:prstGeom>
        </p:spPr>
      </p:pic>
      <p:sp>
        <p:nvSpPr>
          <p:cNvPr id="6" name="TextBox 5">
            <a:extLst>
              <a:ext uri="{FF2B5EF4-FFF2-40B4-BE49-F238E27FC236}">
                <a16:creationId xmlns:a16="http://schemas.microsoft.com/office/drawing/2014/main" id="{4971501C-07B9-0C8A-0978-27B3AA3BAD4C}"/>
              </a:ext>
            </a:extLst>
          </p:cNvPr>
          <p:cNvSpPr txBox="1"/>
          <p:nvPr/>
        </p:nvSpPr>
        <p:spPr>
          <a:xfrm>
            <a:off x="214076" y="104201"/>
            <a:ext cx="8713177"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mn-ea"/>
                <a:cs typeface="Arial"/>
              </a:rPr>
              <a:t>3</a:t>
            </a:r>
            <a:r>
              <a:rPr kumimoji="0" lang="en-US" sz="3200" b="1" i="0" u="none" strike="noStrike" kern="1200" cap="none" spc="0" normalizeH="0" baseline="30000" noProof="0">
                <a:ln>
                  <a:noFill/>
                </a:ln>
                <a:solidFill>
                  <a:prstClr val="white"/>
                </a:solidFill>
                <a:effectLst/>
                <a:uLnTx/>
                <a:uFillTx/>
                <a:latin typeface="Arial"/>
                <a:ea typeface="+mn-ea"/>
                <a:cs typeface="Arial"/>
              </a:rPr>
              <a:t>rd</a:t>
            </a:r>
            <a:r>
              <a:rPr kumimoji="0" lang="en-US" sz="3200" b="1" i="0" u="none" strike="noStrike" kern="1200" cap="none" spc="0" normalizeH="0" baseline="0" noProof="0">
                <a:ln>
                  <a:noFill/>
                </a:ln>
                <a:solidFill>
                  <a:prstClr val="white"/>
                </a:solidFill>
                <a:effectLst/>
                <a:uLnTx/>
                <a:uFillTx/>
                <a:latin typeface="Arial"/>
                <a:ea typeface="+mn-ea"/>
                <a:cs typeface="Arial"/>
              </a:rPr>
              <a:t> derogation – the 12-Day derogation extended to national occasional transport  </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 Box 9">
            <a:extLst>
              <a:ext uri="{FF2B5EF4-FFF2-40B4-BE49-F238E27FC236}">
                <a16:creationId xmlns:a16="http://schemas.microsoft.com/office/drawing/2014/main" id="{40D356C2-FDC4-E233-874D-399F9FB99B8E}"/>
              </a:ext>
            </a:extLst>
          </p:cNvPr>
          <p:cNvSpPr txBox="1">
            <a:spLocks noChangeArrowheads="1"/>
          </p:cNvSpPr>
          <p:nvPr/>
        </p:nvSpPr>
        <p:spPr bwMode="auto">
          <a:xfrm>
            <a:off x="498870" y="1275079"/>
            <a:ext cx="11035139" cy="5386090"/>
          </a:xfrm>
          <a:prstGeom prst="rect">
            <a:avLst/>
          </a:prstGeom>
          <a:solidFill>
            <a:schemeClr val="bg1"/>
          </a:solidFill>
          <a:ln w="9525">
            <a:solidFill>
              <a:schemeClr val="bg1"/>
            </a:solidFill>
            <a:miter lim="800000"/>
            <a:headEnd/>
            <a:tailEnd/>
          </a:ln>
        </p:spPr>
        <p:txBody>
          <a:bodyPr wrap="square" lIns="91440" tIns="45720" rIns="91440" bIns="45720" anchor="t">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black"/>
                </a:solidFill>
                <a:effectLst/>
                <a:uLnTx/>
                <a:uFillTx/>
                <a:latin typeface="Arial"/>
                <a:ea typeface="+mn-ea"/>
                <a:cs typeface="Arial"/>
              </a:rPr>
              <a:t>The 12-day derogation for occasional passenger transport refers to the postponement of a </a:t>
            </a:r>
            <a:r>
              <a:rPr kumimoji="0" lang="en-IN" sz="2400" b="1" i="0" u="sng" strike="noStrike" kern="1200" cap="none" spc="0" normalizeH="0" baseline="0" noProof="0" dirty="0">
                <a:ln>
                  <a:noFill/>
                </a:ln>
                <a:solidFill>
                  <a:prstClr val="black"/>
                </a:solidFill>
                <a:effectLst/>
                <a:uLnTx/>
                <a:uFillTx/>
                <a:latin typeface="Arial"/>
                <a:ea typeface="+mn-ea"/>
                <a:cs typeface="Arial"/>
              </a:rPr>
              <a:t>weekly rest period </a:t>
            </a:r>
            <a:r>
              <a:rPr kumimoji="0" lang="en-IN" sz="2400" b="1" i="0" u="none" strike="noStrike" kern="1200" cap="none" spc="0" normalizeH="0" baseline="0" noProof="0" dirty="0">
                <a:ln>
                  <a:noFill/>
                </a:ln>
                <a:solidFill>
                  <a:prstClr val="black"/>
                </a:solidFill>
                <a:effectLst/>
                <a:uLnTx/>
                <a:uFillTx/>
                <a:latin typeface="Arial"/>
                <a:ea typeface="+mn-ea"/>
                <a:cs typeface="Arial"/>
              </a:rPr>
              <a:t>from 6 up to 12 consecutive 24-hour periods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prstClr val="black"/>
                </a:solidFill>
                <a:effectLst/>
                <a:uLnTx/>
                <a:uFillTx/>
                <a:latin typeface="Arial"/>
                <a:ea typeface="+mn-ea"/>
                <a:cs typeface="Arial"/>
              </a:rPr>
              <a:t>From 22 May 2024 the 12- day derogation is extended to </a:t>
            </a:r>
            <a:r>
              <a:rPr kumimoji="0" lang="en-IN" sz="2800" b="0" i="0" u="sng" strike="noStrike" kern="1200" cap="none" spc="0" normalizeH="0" baseline="0" noProof="0" dirty="0">
                <a:ln>
                  <a:noFill/>
                </a:ln>
                <a:solidFill>
                  <a:srgbClr val="A02B93">
                    <a:lumMod val="75000"/>
                  </a:srgbClr>
                </a:solidFill>
                <a:effectLst/>
                <a:uLnTx/>
                <a:uFillTx/>
                <a:latin typeface="Arial"/>
                <a:ea typeface="+mn-ea"/>
                <a:cs typeface="Arial"/>
              </a:rPr>
              <a:t>national </a:t>
            </a:r>
            <a:r>
              <a:rPr kumimoji="0" lang="en-IN" sz="2800" b="0" i="0" u="none" strike="noStrike" kern="1200" cap="none" spc="0" normalizeH="0" baseline="0" noProof="0" dirty="0">
                <a:ln>
                  <a:noFill/>
                </a:ln>
                <a:solidFill>
                  <a:prstClr val="black"/>
                </a:solidFill>
                <a:effectLst/>
                <a:uLnTx/>
                <a:uFillTx/>
                <a:latin typeface="Arial"/>
                <a:ea typeface="+mn-ea"/>
                <a:cs typeface="Arial"/>
              </a:rPr>
              <a:t>occasional Passenger transport.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endParaRPr>
          </a:p>
        </p:txBody>
      </p:sp>
      <p:pic>
        <p:nvPicPr>
          <p:cNvPr id="8" name="Picture 7">
            <a:extLst>
              <a:ext uri="{FF2B5EF4-FFF2-40B4-BE49-F238E27FC236}">
                <a16:creationId xmlns:a16="http://schemas.microsoft.com/office/drawing/2014/main" id="{8BB5AD25-D868-31B0-7CC5-2C63913CD901}"/>
              </a:ext>
            </a:extLst>
          </p:cNvPr>
          <p:cNvPicPr>
            <a:picLocks noChangeAspect="1"/>
          </p:cNvPicPr>
          <p:nvPr/>
        </p:nvPicPr>
        <p:blipFill>
          <a:blip r:embed="rId5"/>
          <a:srcRect b="25257"/>
          <a:stretch/>
        </p:blipFill>
        <p:spPr>
          <a:xfrm>
            <a:off x="632370" y="2980851"/>
            <a:ext cx="5001323" cy="1680384"/>
          </a:xfrm>
          <a:prstGeom prst="rect">
            <a:avLst/>
          </a:prstGeom>
        </p:spPr>
      </p:pic>
      <p:pic>
        <p:nvPicPr>
          <p:cNvPr id="10" name="Picture 9">
            <a:extLst>
              <a:ext uri="{FF2B5EF4-FFF2-40B4-BE49-F238E27FC236}">
                <a16:creationId xmlns:a16="http://schemas.microsoft.com/office/drawing/2014/main" id="{CDCE22AA-3D00-62C0-2BAB-0F0CA6BD8BF0}"/>
              </a:ext>
            </a:extLst>
          </p:cNvPr>
          <p:cNvPicPr>
            <a:picLocks noChangeAspect="1"/>
          </p:cNvPicPr>
          <p:nvPr/>
        </p:nvPicPr>
        <p:blipFill>
          <a:blip r:embed="rId5"/>
          <a:srcRect t="16553" b="26091"/>
          <a:stretch/>
        </p:blipFill>
        <p:spPr>
          <a:xfrm>
            <a:off x="6166755" y="3176297"/>
            <a:ext cx="5001323" cy="1289491"/>
          </a:xfrm>
          <a:prstGeom prst="rect">
            <a:avLst/>
          </a:prstGeom>
        </p:spPr>
      </p:pic>
      <p:sp>
        <p:nvSpPr>
          <p:cNvPr id="11" name="Plus Sign 10">
            <a:extLst>
              <a:ext uri="{FF2B5EF4-FFF2-40B4-BE49-F238E27FC236}">
                <a16:creationId xmlns:a16="http://schemas.microsoft.com/office/drawing/2014/main" id="{39B16745-9048-DDB3-F721-78BFBFFA9208}"/>
              </a:ext>
            </a:extLst>
          </p:cNvPr>
          <p:cNvSpPr/>
          <p:nvPr/>
        </p:nvSpPr>
        <p:spPr>
          <a:xfrm>
            <a:off x="5719714" y="3752427"/>
            <a:ext cx="296726" cy="29125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54268DC7-3F75-3C1C-46D1-4EE1EAA3F4EA}"/>
              </a:ext>
            </a:extLst>
          </p:cNvPr>
          <p:cNvSpPr txBox="1"/>
          <p:nvPr/>
        </p:nvSpPr>
        <p:spPr>
          <a:xfrm>
            <a:off x="6360160" y="2825527"/>
            <a:ext cx="24180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Up to…</a:t>
            </a:r>
          </a:p>
        </p:txBody>
      </p:sp>
    </p:spTree>
    <p:extLst>
      <p:ext uri="{BB962C8B-B14F-4D97-AF65-F5344CB8AC3E}">
        <p14:creationId xmlns:p14="http://schemas.microsoft.com/office/powerpoint/2010/main" val="1639393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0B881-12BB-4F5C-7094-3E2D052B380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32B6EB6-9BE7-65B3-85E2-A3DE06DC5A57}"/>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D7D8754C-1619-97CB-10C6-49A6AF496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5" name="Picture 4" descr="A black and white logo&#10;&#10;Description automatically generated">
            <a:extLst>
              <a:ext uri="{FF2B5EF4-FFF2-40B4-BE49-F238E27FC236}">
                <a16:creationId xmlns:a16="http://schemas.microsoft.com/office/drawing/2014/main" id="{1F2B79BA-A7BB-E714-4AEB-3B37E9B6C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6" name="TextBox 5">
            <a:extLst>
              <a:ext uri="{FF2B5EF4-FFF2-40B4-BE49-F238E27FC236}">
                <a16:creationId xmlns:a16="http://schemas.microsoft.com/office/drawing/2014/main" id="{5B021589-4D04-8C5B-64DD-90F7BA9C740C}"/>
              </a:ext>
            </a:extLst>
          </p:cNvPr>
          <p:cNvSpPr txBox="1"/>
          <p:nvPr/>
        </p:nvSpPr>
        <p:spPr>
          <a:xfrm>
            <a:off x="401692" y="250445"/>
            <a:ext cx="7407961"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a:ea typeface="+mn-ea"/>
                <a:cs typeface="Arial"/>
              </a:rPr>
              <a:t>12 Day derogation - conditions</a:t>
            </a:r>
            <a:endPar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 Box 9">
            <a:extLst>
              <a:ext uri="{FF2B5EF4-FFF2-40B4-BE49-F238E27FC236}">
                <a16:creationId xmlns:a16="http://schemas.microsoft.com/office/drawing/2014/main" id="{8A0A5A1E-1B92-F15E-9BF5-1B9DDA8F7849}"/>
              </a:ext>
            </a:extLst>
          </p:cNvPr>
          <p:cNvSpPr txBox="1">
            <a:spLocks noChangeArrowheads="1"/>
          </p:cNvSpPr>
          <p:nvPr/>
        </p:nvSpPr>
        <p:spPr bwMode="auto">
          <a:xfrm>
            <a:off x="772160" y="1427091"/>
            <a:ext cx="10566400" cy="4678204"/>
          </a:xfrm>
          <a:prstGeom prst="rect">
            <a:avLst/>
          </a:prstGeom>
          <a:solidFill>
            <a:schemeClr val="bg1"/>
          </a:solidFill>
          <a:ln w="9525">
            <a:solidFill>
              <a:schemeClr val="bg1"/>
            </a:solidFill>
            <a:miter lim="800000"/>
            <a:headEnd/>
            <a:tailEnd/>
          </a:ln>
        </p:spPr>
        <p:txBody>
          <a:bodyPr wrap="square" lIns="91440" tIns="45720" rIns="91440" bIns="45720" anchor="t">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900045"/>
                </a:solidFill>
                <a:effectLst/>
                <a:uLnTx/>
                <a:uFillTx/>
                <a:latin typeface="Arial"/>
                <a:ea typeface="+mn-ea"/>
                <a:cs typeface="Arial"/>
              </a:rPr>
              <a:t>The conditions to avail of the 12-day rule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900045"/>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IN" sz="1800" b="0" i="0" u="none" strike="noStrike" kern="1200" cap="none" spc="0" normalizeH="0" baseline="0" noProof="0" dirty="0">
                <a:ln>
                  <a:noFill/>
                </a:ln>
                <a:solidFill>
                  <a:prstClr val="black"/>
                </a:solidFill>
                <a:effectLst/>
                <a:uLnTx/>
                <a:uFillTx/>
                <a:latin typeface="Arial"/>
                <a:ea typeface="+mn-ea"/>
                <a:cs typeface="Arial"/>
              </a:rPr>
              <a:t>It must be </a:t>
            </a:r>
            <a:r>
              <a:rPr kumimoji="0" lang="en-IN" sz="1800" b="0" i="0" u="sng" strike="noStrike" kern="1200" cap="none" spc="0" normalizeH="0" baseline="0" noProof="0" dirty="0">
                <a:ln>
                  <a:noFill/>
                </a:ln>
                <a:solidFill>
                  <a:prstClr val="black"/>
                </a:solidFill>
                <a:effectLst/>
                <a:uLnTx/>
                <a:uFillTx/>
                <a:latin typeface="Arial"/>
                <a:ea typeface="+mn-ea"/>
                <a:cs typeface="Arial"/>
              </a:rPr>
              <a:t>preceded by a regular weekly </a:t>
            </a:r>
            <a:r>
              <a:rPr kumimoji="0" lang="en-IN" sz="1800" b="0" i="0" u="none" strike="noStrike" kern="1200" cap="none" spc="0" normalizeH="0" baseline="0" noProof="0" dirty="0">
                <a:ln>
                  <a:noFill/>
                </a:ln>
                <a:solidFill>
                  <a:prstClr val="black"/>
                </a:solidFill>
                <a:effectLst/>
                <a:uLnTx/>
                <a:uFillTx/>
                <a:latin typeface="Arial"/>
                <a:ea typeface="+mn-ea"/>
                <a:cs typeface="Arial"/>
              </a:rPr>
              <a:t>rest of at least 45 hours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IN" sz="1800" b="0" i="0" u="none" strike="noStrike" kern="1200" cap="none" spc="0" normalizeH="0" baseline="0" noProof="0" dirty="0">
              <a:ln>
                <a:noFill/>
              </a:ln>
              <a:solidFill>
                <a:prstClr val="black"/>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IN" sz="1800" b="0" i="0" u="none" strike="noStrike" kern="1200" cap="none" spc="0" normalizeH="0" baseline="0" noProof="0" dirty="0">
                <a:ln>
                  <a:noFill/>
                </a:ln>
                <a:solidFill>
                  <a:prstClr val="black"/>
                </a:solidFill>
                <a:effectLst/>
                <a:uLnTx/>
                <a:uFillTx/>
                <a:latin typeface="Arial"/>
                <a:ea typeface="+mn-ea"/>
                <a:cs typeface="Arial"/>
              </a:rPr>
              <a:t>After the use of the derogation the driver must take either </a:t>
            </a:r>
            <a:r>
              <a:rPr kumimoji="0" lang="en-IN" sz="1800" b="0" i="0" u="sng" strike="noStrike" kern="1200" cap="none" spc="0" normalizeH="0" baseline="0" noProof="0" dirty="0">
                <a:ln>
                  <a:noFill/>
                </a:ln>
                <a:solidFill>
                  <a:prstClr val="black"/>
                </a:solidFill>
                <a:effectLst/>
                <a:uLnTx/>
                <a:uFillTx/>
                <a:latin typeface="Arial"/>
                <a:ea typeface="+mn-ea"/>
                <a:cs typeface="Arial"/>
              </a:rPr>
              <a:t>two regular weekly rest periods </a:t>
            </a:r>
            <a:r>
              <a:rPr kumimoji="0" lang="en-IN" sz="1800" b="0" i="0" u="none" strike="noStrike" kern="1200" cap="none" spc="0" normalizeH="0" baseline="0" noProof="0" dirty="0">
                <a:ln>
                  <a:noFill/>
                </a:ln>
                <a:solidFill>
                  <a:prstClr val="black"/>
                </a:solidFill>
                <a:effectLst/>
                <a:uLnTx/>
                <a:uFillTx/>
                <a:latin typeface="Arial"/>
                <a:ea typeface="+mn-ea"/>
                <a:cs typeface="Arial"/>
              </a:rPr>
              <a:t>(total 90 hours); </a:t>
            </a:r>
            <a:r>
              <a:rPr kumimoji="0" lang="en-IN" sz="1800" b="0" i="0" u="sng" strike="noStrike" kern="1200" cap="none" spc="0" normalizeH="0" baseline="0" noProof="0" dirty="0">
                <a:ln>
                  <a:noFill/>
                </a:ln>
                <a:solidFill>
                  <a:prstClr val="black"/>
                </a:solidFill>
                <a:effectLst/>
                <a:uLnTx/>
                <a:uFillTx/>
                <a:latin typeface="Arial"/>
                <a:ea typeface="+mn-ea"/>
                <a:cs typeface="Arial"/>
              </a:rPr>
              <a:t>or</a:t>
            </a:r>
            <a:r>
              <a:rPr kumimoji="0" lang="en-IN"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IN" sz="1800" b="0" i="0" u="sng" strike="noStrike" kern="1200" cap="none" spc="0" normalizeH="0" baseline="0" noProof="0" dirty="0">
                <a:ln>
                  <a:noFill/>
                </a:ln>
                <a:solidFill>
                  <a:prstClr val="black"/>
                </a:solidFill>
                <a:effectLst/>
                <a:uLnTx/>
                <a:uFillTx/>
                <a:latin typeface="Arial"/>
                <a:ea typeface="+mn-ea"/>
                <a:cs typeface="Arial"/>
              </a:rPr>
              <a:t>one regular weekly rest period and one reduced weekly rest </a:t>
            </a:r>
            <a:r>
              <a:rPr kumimoji="0" lang="en-IN" sz="1800" b="0" i="0" u="none" strike="noStrike" kern="1200" cap="none" spc="0" normalizeH="0" baseline="0" noProof="0" dirty="0">
                <a:ln>
                  <a:noFill/>
                </a:ln>
                <a:solidFill>
                  <a:prstClr val="black"/>
                </a:solidFill>
                <a:effectLst/>
                <a:uLnTx/>
                <a:uFillTx/>
                <a:latin typeface="Arial"/>
                <a:ea typeface="+mn-ea"/>
                <a:cs typeface="Arial"/>
              </a:rPr>
              <a:t>period of at least 24 hours (total 69 hours)</a:t>
            </a:r>
            <a:endParaRPr kumimoji="0" lang="en-I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IN" sz="18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IN" sz="1800" b="0" i="0" u="none" strike="noStrike" kern="1200" cap="none" spc="0" normalizeH="0" baseline="0" noProof="0" dirty="0">
                <a:ln>
                  <a:noFill/>
                </a:ln>
                <a:solidFill>
                  <a:prstClr val="black"/>
                </a:solidFill>
                <a:effectLst/>
                <a:uLnTx/>
                <a:uFillTx/>
                <a:latin typeface="Arial"/>
                <a:ea typeface="+mn-ea"/>
                <a:cs typeface="Arial"/>
              </a:rPr>
              <a:t>Any reduction (of at most 21 hours) must be compensated by an equivalent period before the end of the third week following the end of the derogation period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I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IN" sz="1800" b="0" i="0" u="none" strike="noStrike" kern="1200" cap="none" spc="0" normalizeH="0" baseline="0" noProof="0" dirty="0">
                <a:ln>
                  <a:noFill/>
                </a:ln>
                <a:solidFill>
                  <a:prstClr val="black"/>
                </a:solidFill>
                <a:effectLst/>
                <a:uLnTx/>
                <a:uFillTx/>
                <a:latin typeface="Arial"/>
                <a:ea typeface="+mn-ea"/>
                <a:cs typeface="Arial"/>
              </a:rPr>
              <a:t>Derogation </a:t>
            </a:r>
            <a:r>
              <a:rPr kumimoji="0" lang="en-IN" sz="1800" b="0" i="0" u="sng" strike="noStrike" kern="1200" cap="none" spc="0" normalizeH="0" baseline="0" noProof="0" dirty="0">
                <a:ln>
                  <a:noFill/>
                </a:ln>
                <a:solidFill>
                  <a:prstClr val="black"/>
                </a:solidFill>
                <a:effectLst/>
                <a:uLnTx/>
                <a:uFillTx/>
                <a:latin typeface="Arial"/>
                <a:ea typeface="+mn-ea"/>
                <a:cs typeface="Arial"/>
              </a:rPr>
              <a:t>not permitted with an analogue tachograph </a:t>
            </a:r>
            <a:r>
              <a:rPr kumimoji="0" lang="en-IN" sz="1800" b="0" i="0" u="none" strike="noStrike" kern="1200" cap="none" spc="0" normalizeH="0" baseline="0" noProof="0" dirty="0">
                <a:ln>
                  <a:noFill/>
                </a:ln>
                <a:solidFill>
                  <a:prstClr val="black"/>
                </a:solidFill>
                <a:effectLst/>
                <a:uLnTx/>
                <a:uFillTx/>
                <a:latin typeface="Arial"/>
                <a:ea typeface="+mn-ea"/>
                <a:cs typeface="Arial"/>
              </a:rPr>
              <a:t> - A digital tachograph can be used in vehicles which are only engaged in national occasional services.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IN"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IN" sz="1800" b="0" i="0" u="none" strike="noStrike" kern="1200" cap="none" spc="0" normalizeH="0" baseline="0" noProof="0" dirty="0">
                <a:ln>
                  <a:noFill/>
                </a:ln>
                <a:solidFill>
                  <a:prstClr val="black"/>
                </a:solidFill>
                <a:effectLst/>
                <a:uLnTx/>
                <a:uFillTx/>
                <a:latin typeface="Arial"/>
                <a:ea typeface="+mn-ea"/>
                <a:cs typeface="Arial"/>
              </a:rPr>
              <a:t>Single manned vehicle – driver is restricted to three hours of continuous driving time, before he must take a 45-minute break if he drives between 10pm and 6am </a:t>
            </a:r>
          </a:p>
        </p:txBody>
      </p:sp>
    </p:spTree>
    <p:extLst>
      <p:ext uri="{BB962C8B-B14F-4D97-AF65-F5344CB8AC3E}">
        <p14:creationId xmlns:p14="http://schemas.microsoft.com/office/powerpoint/2010/main" val="175209748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9936B-3928-B1BF-1386-E70416CFC44B}"/>
            </a:ext>
          </a:extLst>
        </p:cNvPr>
        <p:cNvGrpSpPr/>
        <p:nvPr/>
      </p:nvGrpSpPr>
      <p:grpSpPr>
        <a:xfrm>
          <a:off x="0" y="0"/>
          <a:ext cx="0" cy="0"/>
          <a:chOff x="0" y="0"/>
          <a:chExt cx="0" cy="0"/>
        </a:xfrm>
      </p:grpSpPr>
      <p:sp>
        <p:nvSpPr>
          <p:cNvPr id="6" name="Rectangle 1">
            <a:extLst>
              <a:ext uri="{FF2B5EF4-FFF2-40B4-BE49-F238E27FC236}">
                <a16:creationId xmlns:a16="http://schemas.microsoft.com/office/drawing/2014/main" id="{8B1E56EF-217E-A22E-7505-CEDF342B9090}"/>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A black and white logo&#10;&#10;Description automatically generated">
            <a:extLst>
              <a:ext uri="{FF2B5EF4-FFF2-40B4-BE49-F238E27FC236}">
                <a16:creationId xmlns:a16="http://schemas.microsoft.com/office/drawing/2014/main" id="{6EFC722E-5C66-5F36-6B29-625AAA0B5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9" name="Picture 3" descr="A black and white logo&#10;&#10;Description automatically generated">
            <a:extLst>
              <a:ext uri="{FF2B5EF4-FFF2-40B4-BE49-F238E27FC236}">
                <a16:creationId xmlns:a16="http://schemas.microsoft.com/office/drawing/2014/main" id="{58404B1D-B780-8A21-C9F9-ED5855CD8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10" name="TextBox 4">
            <a:extLst>
              <a:ext uri="{FF2B5EF4-FFF2-40B4-BE49-F238E27FC236}">
                <a16:creationId xmlns:a16="http://schemas.microsoft.com/office/drawing/2014/main" id="{049366EC-2E81-187A-F13E-7A29B8913C01}"/>
              </a:ext>
            </a:extLst>
          </p:cNvPr>
          <p:cNvSpPr txBox="1"/>
          <p:nvPr/>
        </p:nvSpPr>
        <p:spPr>
          <a:xfrm>
            <a:off x="116478" y="104124"/>
            <a:ext cx="76519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Occasional Passenger Transport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Art . 8.6a </a:t>
            </a:r>
            <a:r>
              <a:rPr kumimoji="0" lang="en-BE" sz="28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of Regulation 561</a:t>
            </a:r>
            <a:r>
              <a:rPr kumimoji="0" lang="en-GB" sz="28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/2006 </a:t>
            </a:r>
            <a:endParaRPr kumimoji="0" lang="en-IE"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pole tekstowe 6">
            <a:extLst>
              <a:ext uri="{FF2B5EF4-FFF2-40B4-BE49-F238E27FC236}">
                <a16:creationId xmlns:a16="http://schemas.microsoft.com/office/drawing/2014/main" id="{CF0A7C73-8F7A-9EF9-8CBF-3C44B4905BCE}"/>
              </a:ext>
            </a:extLst>
          </p:cNvPr>
          <p:cNvSpPr txBox="1"/>
          <p:nvPr/>
        </p:nvSpPr>
        <p:spPr>
          <a:xfrm>
            <a:off x="3965283" y="3528439"/>
            <a:ext cx="24187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black"/>
                </a:solidFill>
                <a:effectLst/>
                <a:uLnTx/>
                <a:uFillTx/>
                <a:latin typeface="Calibri" panose="020F0502020204030204"/>
                <a:ea typeface="+mn-ea"/>
                <a:cs typeface="+mn-cs"/>
              </a:rPr>
              <a:t>max. 12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periods of</a:t>
            </a:r>
            <a:r>
              <a:rPr kumimoji="0" lang="pl-PL" sz="1800" b="1" i="0" u="none" strike="noStrike" kern="1200" cap="none" spc="0" normalizeH="0" baseline="0" noProof="0">
                <a:ln>
                  <a:noFill/>
                </a:ln>
                <a:solidFill>
                  <a:prstClr val="black"/>
                </a:solidFill>
                <a:effectLst/>
                <a:uLnTx/>
                <a:uFillTx/>
                <a:latin typeface="Calibri" panose="020F0502020204030204"/>
                <a:ea typeface="+mn-ea"/>
                <a:cs typeface="+mn-cs"/>
              </a:rPr>
              <a:t> 24h</a:t>
            </a:r>
          </a:p>
        </p:txBody>
      </p:sp>
      <p:grpSp>
        <p:nvGrpSpPr>
          <p:cNvPr id="13" name="Grupa 12">
            <a:extLst>
              <a:ext uri="{FF2B5EF4-FFF2-40B4-BE49-F238E27FC236}">
                <a16:creationId xmlns:a16="http://schemas.microsoft.com/office/drawing/2014/main" id="{D1985D66-1B2A-DFF0-DF14-C44B4D0F402E}"/>
              </a:ext>
            </a:extLst>
          </p:cNvPr>
          <p:cNvGrpSpPr/>
          <p:nvPr/>
        </p:nvGrpSpPr>
        <p:grpSpPr>
          <a:xfrm>
            <a:off x="1837162" y="2741735"/>
            <a:ext cx="409904" cy="542745"/>
            <a:chOff x="834127" y="2205341"/>
            <a:chExt cx="409904" cy="542745"/>
          </a:xfrm>
        </p:grpSpPr>
        <p:sp>
          <p:nvSpPr>
            <p:cNvPr id="25" name="Prostokąt 24">
              <a:extLst>
                <a:ext uri="{FF2B5EF4-FFF2-40B4-BE49-F238E27FC236}">
                  <a16:creationId xmlns:a16="http://schemas.microsoft.com/office/drawing/2014/main" id="{880B730B-7584-5A4A-9C8F-B6E6CC247162}"/>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 descr="Driving Tachograph Symbol">
              <a:extLst>
                <a:ext uri="{FF2B5EF4-FFF2-40B4-BE49-F238E27FC236}">
                  <a16:creationId xmlns:a16="http://schemas.microsoft.com/office/drawing/2014/main" id="{C0725D40-51FA-CD93-C26E-2387AB46A3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upa 27">
            <a:extLst>
              <a:ext uri="{FF2B5EF4-FFF2-40B4-BE49-F238E27FC236}">
                <a16:creationId xmlns:a16="http://schemas.microsoft.com/office/drawing/2014/main" id="{7574E53B-5627-EDC4-5368-38F58728992F}"/>
              </a:ext>
            </a:extLst>
          </p:cNvPr>
          <p:cNvGrpSpPr/>
          <p:nvPr/>
        </p:nvGrpSpPr>
        <p:grpSpPr>
          <a:xfrm>
            <a:off x="2404906" y="2749079"/>
            <a:ext cx="409904" cy="542745"/>
            <a:chOff x="834127" y="2205341"/>
            <a:chExt cx="409904" cy="542745"/>
          </a:xfrm>
        </p:grpSpPr>
        <p:sp>
          <p:nvSpPr>
            <p:cNvPr id="29" name="Prostokąt 28">
              <a:extLst>
                <a:ext uri="{FF2B5EF4-FFF2-40B4-BE49-F238E27FC236}">
                  <a16:creationId xmlns:a16="http://schemas.microsoft.com/office/drawing/2014/main" id="{BE8D3F4E-195B-81A7-3333-3B7C479DAAE5}"/>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Driving Tachograph Symbol">
              <a:extLst>
                <a:ext uri="{FF2B5EF4-FFF2-40B4-BE49-F238E27FC236}">
                  <a16:creationId xmlns:a16="http://schemas.microsoft.com/office/drawing/2014/main" id="{F83CF377-F78B-69C4-241E-DFA697C373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upa 31">
            <a:extLst>
              <a:ext uri="{FF2B5EF4-FFF2-40B4-BE49-F238E27FC236}">
                <a16:creationId xmlns:a16="http://schemas.microsoft.com/office/drawing/2014/main" id="{9907B650-086A-8609-93F2-FAB7205D8031}"/>
              </a:ext>
            </a:extLst>
          </p:cNvPr>
          <p:cNvGrpSpPr/>
          <p:nvPr/>
        </p:nvGrpSpPr>
        <p:grpSpPr>
          <a:xfrm>
            <a:off x="2983986" y="2741735"/>
            <a:ext cx="409904" cy="542745"/>
            <a:chOff x="834127" y="2205341"/>
            <a:chExt cx="409904" cy="542745"/>
          </a:xfrm>
        </p:grpSpPr>
        <p:sp>
          <p:nvSpPr>
            <p:cNvPr id="33" name="Prostokąt 32">
              <a:extLst>
                <a:ext uri="{FF2B5EF4-FFF2-40B4-BE49-F238E27FC236}">
                  <a16:creationId xmlns:a16="http://schemas.microsoft.com/office/drawing/2014/main" id="{E57B48F4-4603-5F17-9764-F261F25E0C9B}"/>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2" descr="Driving Tachograph Symbol">
              <a:extLst>
                <a:ext uri="{FF2B5EF4-FFF2-40B4-BE49-F238E27FC236}">
                  <a16:creationId xmlns:a16="http://schemas.microsoft.com/office/drawing/2014/main" id="{467B6502-834F-8FBB-3471-8C046EFD1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upa 35">
            <a:extLst>
              <a:ext uri="{FF2B5EF4-FFF2-40B4-BE49-F238E27FC236}">
                <a16:creationId xmlns:a16="http://schemas.microsoft.com/office/drawing/2014/main" id="{79BEF708-39B4-766A-AAD9-3714211C2FB3}"/>
              </a:ext>
            </a:extLst>
          </p:cNvPr>
          <p:cNvGrpSpPr/>
          <p:nvPr/>
        </p:nvGrpSpPr>
        <p:grpSpPr>
          <a:xfrm>
            <a:off x="3565414" y="2741669"/>
            <a:ext cx="409904" cy="542745"/>
            <a:chOff x="834127" y="2205341"/>
            <a:chExt cx="409904" cy="542745"/>
          </a:xfrm>
        </p:grpSpPr>
        <p:sp>
          <p:nvSpPr>
            <p:cNvPr id="37" name="Prostokąt 36">
              <a:extLst>
                <a:ext uri="{FF2B5EF4-FFF2-40B4-BE49-F238E27FC236}">
                  <a16:creationId xmlns:a16="http://schemas.microsoft.com/office/drawing/2014/main" id="{EC50CA29-E025-E582-21BF-8023A80889B4}"/>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2" descr="Driving Tachograph Symbol">
              <a:extLst>
                <a:ext uri="{FF2B5EF4-FFF2-40B4-BE49-F238E27FC236}">
                  <a16:creationId xmlns:a16="http://schemas.microsoft.com/office/drawing/2014/main" id="{CE5CF071-169D-BFD7-D9D9-D00C16E919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upa 39">
            <a:extLst>
              <a:ext uri="{FF2B5EF4-FFF2-40B4-BE49-F238E27FC236}">
                <a16:creationId xmlns:a16="http://schemas.microsoft.com/office/drawing/2014/main" id="{75C97CC1-BB08-2119-5FF8-0425C1AA2149}"/>
              </a:ext>
            </a:extLst>
          </p:cNvPr>
          <p:cNvGrpSpPr/>
          <p:nvPr/>
        </p:nvGrpSpPr>
        <p:grpSpPr>
          <a:xfrm>
            <a:off x="4149243" y="2748380"/>
            <a:ext cx="409904" cy="542745"/>
            <a:chOff x="834127" y="2205341"/>
            <a:chExt cx="409904" cy="542745"/>
          </a:xfrm>
        </p:grpSpPr>
        <p:sp>
          <p:nvSpPr>
            <p:cNvPr id="41" name="Prostokąt 40">
              <a:extLst>
                <a:ext uri="{FF2B5EF4-FFF2-40B4-BE49-F238E27FC236}">
                  <a16:creationId xmlns:a16="http://schemas.microsoft.com/office/drawing/2014/main" id="{4CD16210-5D88-72B3-CC4E-03C2CEF3D19E}"/>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2" descr="Driving Tachograph Symbol">
              <a:extLst>
                <a:ext uri="{FF2B5EF4-FFF2-40B4-BE49-F238E27FC236}">
                  <a16:creationId xmlns:a16="http://schemas.microsoft.com/office/drawing/2014/main" id="{309DE4CD-3B97-0661-F5AF-11269E2CB7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upa 43">
            <a:extLst>
              <a:ext uri="{FF2B5EF4-FFF2-40B4-BE49-F238E27FC236}">
                <a16:creationId xmlns:a16="http://schemas.microsoft.com/office/drawing/2014/main" id="{621D7A28-EC69-8C24-3D6C-5D5870E42C13}"/>
              </a:ext>
            </a:extLst>
          </p:cNvPr>
          <p:cNvGrpSpPr/>
          <p:nvPr/>
        </p:nvGrpSpPr>
        <p:grpSpPr>
          <a:xfrm>
            <a:off x="4761968" y="2739652"/>
            <a:ext cx="409904" cy="542745"/>
            <a:chOff x="834127" y="2205341"/>
            <a:chExt cx="409904" cy="542745"/>
          </a:xfrm>
        </p:grpSpPr>
        <p:sp>
          <p:nvSpPr>
            <p:cNvPr id="45" name="Prostokąt 44">
              <a:extLst>
                <a:ext uri="{FF2B5EF4-FFF2-40B4-BE49-F238E27FC236}">
                  <a16:creationId xmlns:a16="http://schemas.microsoft.com/office/drawing/2014/main" id="{43E53DBF-44A2-3A77-CADF-12AA60B5C979}"/>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2" descr="Driving Tachograph Symbol">
              <a:extLst>
                <a:ext uri="{FF2B5EF4-FFF2-40B4-BE49-F238E27FC236}">
                  <a16:creationId xmlns:a16="http://schemas.microsoft.com/office/drawing/2014/main" id="{8A3A603D-BBD6-1688-FC14-913FAD9DA5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upa 47">
            <a:extLst>
              <a:ext uri="{FF2B5EF4-FFF2-40B4-BE49-F238E27FC236}">
                <a16:creationId xmlns:a16="http://schemas.microsoft.com/office/drawing/2014/main" id="{159943FF-FB0D-5F1C-2144-72929E67C1DE}"/>
              </a:ext>
            </a:extLst>
          </p:cNvPr>
          <p:cNvGrpSpPr/>
          <p:nvPr/>
        </p:nvGrpSpPr>
        <p:grpSpPr>
          <a:xfrm>
            <a:off x="1845298" y="2489858"/>
            <a:ext cx="6612209" cy="1253900"/>
            <a:chOff x="-11708680" y="3017342"/>
            <a:chExt cx="20150453" cy="1453347"/>
          </a:xfrm>
        </p:grpSpPr>
        <p:cxnSp>
          <p:nvCxnSpPr>
            <p:cNvPr id="49" name="Łącznik prosty 48">
              <a:extLst>
                <a:ext uri="{FF2B5EF4-FFF2-40B4-BE49-F238E27FC236}">
                  <a16:creationId xmlns:a16="http://schemas.microsoft.com/office/drawing/2014/main" id="{B36715EB-690F-4AD5-EB95-8BB2FE42C2C1}"/>
                </a:ext>
              </a:extLst>
            </p:cNvPr>
            <p:cNvCxnSpPr>
              <a:cxnSpLocks/>
            </p:cNvCxnSpPr>
            <p:nvPr/>
          </p:nvCxnSpPr>
          <p:spPr>
            <a:xfrm flipV="1">
              <a:off x="8441773" y="3017342"/>
              <a:ext cx="0" cy="14533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Łącznik prosty ze strzałką 49">
              <a:extLst>
                <a:ext uri="{FF2B5EF4-FFF2-40B4-BE49-F238E27FC236}">
                  <a16:creationId xmlns:a16="http://schemas.microsoft.com/office/drawing/2014/main" id="{E7419F5A-0E0F-C7AA-E5D3-C7AD31BAAFD7}"/>
                </a:ext>
              </a:extLst>
            </p:cNvPr>
            <p:cNvCxnSpPr>
              <a:cxnSpLocks/>
            </p:cNvCxnSpPr>
            <p:nvPr/>
          </p:nvCxnSpPr>
          <p:spPr>
            <a:xfrm>
              <a:off x="-11708680" y="4310773"/>
              <a:ext cx="20144227" cy="0"/>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grpSp>
        <p:nvGrpSpPr>
          <p:cNvPr id="51" name="Grupa 50">
            <a:extLst>
              <a:ext uri="{FF2B5EF4-FFF2-40B4-BE49-F238E27FC236}">
                <a16:creationId xmlns:a16="http://schemas.microsoft.com/office/drawing/2014/main" id="{1F702525-CC29-4C1A-9650-343932374C32}"/>
              </a:ext>
            </a:extLst>
          </p:cNvPr>
          <p:cNvGrpSpPr/>
          <p:nvPr/>
        </p:nvGrpSpPr>
        <p:grpSpPr>
          <a:xfrm>
            <a:off x="6352204" y="2748821"/>
            <a:ext cx="409904" cy="542745"/>
            <a:chOff x="834127" y="2205341"/>
            <a:chExt cx="409904" cy="542745"/>
          </a:xfrm>
        </p:grpSpPr>
        <p:sp>
          <p:nvSpPr>
            <p:cNvPr id="52" name="Prostokąt 51">
              <a:extLst>
                <a:ext uri="{FF2B5EF4-FFF2-40B4-BE49-F238E27FC236}">
                  <a16:creationId xmlns:a16="http://schemas.microsoft.com/office/drawing/2014/main" id="{2CDE0247-D44A-4A40-A60C-736D34C604FF}"/>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Picture 2" descr="Driving Tachograph Symbol">
              <a:extLst>
                <a:ext uri="{FF2B5EF4-FFF2-40B4-BE49-F238E27FC236}">
                  <a16:creationId xmlns:a16="http://schemas.microsoft.com/office/drawing/2014/main" id="{7177E307-AC2B-32FA-CC00-C37189DD0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upa 54">
            <a:extLst>
              <a:ext uri="{FF2B5EF4-FFF2-40B4-BE49-F238E27FC236}">
                <a16:creationId xmlns:a16="http://schemas.microsoft.com/office/drawing/2014/main" id="{988B0138-3CB8-F6B0-6BD8-4496FD0E1136}"/>
              </a:ext>
            </a:extLst>
          </p:cNvPr>
          <p:cNvGrpSpPr/>
          <p:nvPr/>
        </p:nvGrpSpPr>
        <p:grpSpPr>
          <a:xfrm>
            <a:off x="6919948" y="2756165"/>
            <a:ext cx="409904" cy="542745"/>
            <a:chOff x="834127" y="2205341"/>
            <a:chExt cx="409904" cy="542745"/>
          </a:xfrm>
        </p:grpSpPr>
        <p:sp>
          <p:nvSpPr>
            <p:cNvPr id="56" name="Prostokąt 55">
              <a:extLst>
                <a:ext uri="{FF2B5EF4-FFF2-40B4-BE49-F238E27FC236}">
                  <a16:creationId xmlns:a16="http://schemas.microsoft.com/office/drawing/2014/main" id="{216BB98E-02BA-B27A-264C-E9624C83B5A5}"/>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Picture 2" descr="Driving Tachograph Symbol">
              <a:extLst>
                <a:ext uri="{FF2B5EF4-FFF2-40B4-BE49-F238E27FC236}">
                  <a16:creationId xmlns:a16="http://schemas.microsoft.com/office/drawing/2014/main" id="{53DAE8BB-053B-15E8-E58F-D103D222FC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upa 58">
            <a:extLst>
              <a:ext uri="{FF2B5EF4-FFF2-40B4-BE49-F238E27FC236}">
                <a16:creationId xmlns:a16="http://schemas.microsoft.com/office/drawing/2014/main" id="{5C974517-F9BB-DF86-B0B4-677637D909AE}"/>
              </a:ext>
            </a:extLst>
          </p:cNvPr>
          <p:cNvGrpSpPr/>
          <p:nvPr/>
        </p:nvGrpSpPr>
        <p:grpSpPr>
          <a:xfrm>
            <a:off x="7499028" y="2748821"/>
            <a:ext cx="409904" cy="542745"/>
            <a:chOff x="834127" y="2205341"/>
            <a:chExt cx="409904" cy="542745"/>
          </a:xfrm>
        </p:grpSpPr>
        <p:sp>
          <p:nvSpPr>
            <p:cNvPr id="60" name="Prostokąt 59">
              <a:extLst>
                <a:ext uri="{FF2B5EF4-FFF2-40B4-BE49-F238E27FC236}">
                  <a16:creationId xmlns:a16="http://schemas.microsoft.com/office/drawing/2014/main" id="{4929C09E-ED7F-4BFB-50E4-A94E8075C524}"/>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2" descr="Driving Tachograph Symbol">
              <a:extLst>
                <a:ext uri="{FF2B5EF4-FFF2-40B4-BE49-F238E27FC236}">
                  <a16:creationId xmlns:a16="http://schemas.microsoft.com/office/drawing/2014/main" id="{F6C791DB-36EE-D64F-3BCB-CE9BCA40AF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upa 62">
            <a:extLst>
              <a:ext uri="{FF2B5EF4-FFF2-40B4-BE49-F238E27FC236}">
                <a16:creationId xmlns:a16="http://schemas.microsoft.com/office/drawing/2014/main" id="{01DE9F58-BC27-D81B-4C24-C4F283C522B6}"/>
              </a:ext>
            </a:extLst>
          </p:cNvPr>
          <p:cNvGrpSpPr/>
          <p:nvPr/>
        </p:nvGrpSpPr>
        <p:grpSpPr>
          <a:xfrm>
            <a:off x="8080456" y="2748755"/>
            <a:ext cx="409904" cy="542745"/>
            <a:chOff x="834127" y="2205341"/>
            <a:chExt cx="409904" cy="542745"/>
          </a:xfrm>
        </p:grpSpPr>
        <p:sp>
          <p:nvSpPr>
            <p:cNvPr id="64" name="Prostokąt 63">
              <a:extLst>
                <a:ext uri="{FF2B5EF4-FFF2-40B4-BE49-F238E27FC236}">
                  <a16:creationId xmlns:a16="http://schemas.microsoft.com/office/drawing/2014/main" id="{2FFFBAB6-4D53-F4C0-4D24-D100721138F4}"/>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2" descr="Driving Tachograph Symbol">
              <a:extLst>
                <a:ext uri="{FF2B5EF4-FFF2-40B4-BE49-F238E27FC236}">
                  <a16:creationId xmlns:a16="http://schemas.microsoft.com/office/drawing/2014/main" id="{623C41EE-3C8A-986D-195A-71F9AB6BC9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upa 66">
            <a:extLst>
              <a:ext uri="{FF2B5EF4-FFF2-40B4-BE49-F238E27FC236}">
                <a16:creationId xmlns:a16="http://schemas.microsoft.com/office/drawing/2014/main" id="{C4A55412-00B2-105B-691B-502AEF3DDB98}"/>
              </a:ext>
            </a:extLst>
          </p:cNvPr>
          <p:cNvGrpSpPr/>
          <p:nvPr/>
        </p:nvGrpSpPr>
        <p:grpSpPr>
          <a:xfrm>
            <a:off x="509517" y="1754224"/>
            <a:ext cx="10752871" cy="2085016"/>
            <a:chOff x="744310" y="3239027"/>
            <a:chExt cx="10752871" cy="2085016"/>
          </a:xfrm>
        </p:grpSpPr>
        <p:cxnSp>
          <p:nvCxnSpPr>
            <p:cNvPr id="68" name="Łącznik prosty 67">
              <a:extLst>
                <a:ext uri="{FF2B5EF4-FFF2-40B4-BE49-F238E27FC236}">
                  <a16:creationId xmlns:a16="http://schemas.microsoft.com/office/drawing/2014/main" id="{B0053FC4-3036-A3B3-C444-E9811B20B789}"/>
                </a:ext>
              </a:extLst>
            </p:cNvPr>
            <p:cNvCxnSpPr>
              <a:cxnSpLocks/>
            </p:cNvCxnSpPr>
            <p:nvPr/>
          </p:nvCxnSpPr>
          <p:spPr>
            <a:xfrm flipV="1">
              <a:off x="2080091" y="3870694"/>
              <a:ext cx="0" cy="14533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Łącznik prosty 68">
              <a:extLst>
                <a:ext uri="{FF2B5EF4-FFF2-40B4-BE49-F238E27FC236}">
                  <a16:creationId xmlns:a16="http://schemas.microsoft.com/office/drawing/2014/main" id="{056174B9-BB33-7323-C59B-F85E5AB8DA1D}"/>
                </a:ext>
              </a:extLst>
            </p:cNvPr>
            <p:cNvCxnSpPr>
              <a:cxnSpLocks/>
            </p:cNvCxnSpPr>
            <p:nvPr/>
          </p:nvCxnSpPr>
          <p:spPr>
            <a:xfrm>
              <a:off x="744310" y="4775928"/>
              <a:ext cx="107528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0" name="Picture 8" descr="Break Tachograph Symbol">
              <a:extLst>
                <a:ext uri="{FF2B5EF4-FFF2-40B4-BE49-F238E27FC236}">
                  <a16:creationId xmlns:a16="http://schemas.microsoft.com/office/drawing/2014/main" id="{E31E79F3-C2C0-A86A-BB6A-E35ECBFB39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2710" y="4246397"/>
              <a:ext cx="589234" cy="501674"/>
            </a:xfrm>
            <a:prstGeom prst="rect">
              <a:avLst/>
            </a:prstGeom>
            <a:noFill/>
            <a:extLst>
              <a:ext uri="{909E8E84-426E-40DD-AFC4-6F175D3DCCD1}">
                <a14:hiddenFill xmlns:a14="http://schemas.microsoft.com/office/drawing/2010/main">
                  <a:solidFill>
                    <a:srgbClr val="FFFFFF"/>
                  </a:solidFill>
                </a14:hiddenFill>
              </a:ext>
            </a:extLst>
          </p:spPr>
        </p:pic>
        <p:sp>
          <p:nvSpPr>
            <p:cNvPr id="71" name="pole tekstowe 70">
              <a:extLst>
                <a:ext uri="{FF2B5EF4-FFF2-40B4-BE49-F238E27FC236}">
                  <a16:creationId xmlns:a16="http://schemas.microsoft.com/office/drawing/2014/main" id="{49E98C95-6093-4666-8176-32D85215D1EA}"/>
                </a:ext>
              </a:extLst>
            </p:cNvPr>
            <p:cNvSpPr txBox="1"/>
            <p:nvPr/>
          </p:nvSpPr>
          <p:spPr>
            <a:xfrm>
              <a:off x="762018" y="3239027"/>
              <a:ext cx="13180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B050"/>
                  </a:solidFill>
                  <a:effectLst/>
                  <a:uLnTx/>
                  <a:uFillTx/>
                  <a:latin typeface="Calibri" panose="020F0502020204030204"/>
                  <a:ea typeface="+mn-ea"/>
                  <a:cs typeface="+mn-cs"/>
                </a:rPr>
                <a:t>regular</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 weekly rest period</a:t>
              </a:r>
            </a:p>
          </p:txBody>
        </p:sp>
      </p:grpSp>
      <p:grpSp>
        <p:nvGrpSpPr>
          <p:cNvPr id="72" name="Grupa 71">
            <a:extLst>
              <a:ext uri="{FF2B5EF4-FFF2-40B4-BE49-F238E27FC236}">
                <a16:creationId xmlns:a16="http://schemas.microsoft.com/office/drawing/2014/main" id="{3D757ECE-93F4-1C9E-E3A3-40F3A42CF884}"/>
              </a:ext>
            </a:extLst>
          </p:cNvPr>
          <p:cNvGrpSpPr/>
          <p:nvPr/>
        </p:nvGrpSpPr>
        <p:grpSpPr>
          <a:xfrm>
            <a:off x="5262505" y="2748380"/>
            <a:ext cx="409904" cy="542745"/>
            <a:chOff x="834127" y="2205341"/>
            <a:chExt cx="409904" cy="542745"/>
          </a:xfrm>
        </p:grpSpPr>
        <p:sp>
          <p:nvSpPr>
            <p:cNvPr id="73" name="Prostokąt 72">
              <a:extLst>
                <a:ext uri="{FF2B5EF4-FFF2-40B4-BE49-F238E27FC236}">
                  <a16:creationId xmlns:a16="http://schemas.microsoft.com/office/drawing/2014/main" id="{56A7A992-F631-CA79-DD12-FE6E63873D1F}"/>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4" name="Picture 2" descr="Driving Tachograph Symbol">
              <a:extLst>
                <a:ext uri="{FF2B5EF4-FFF2-40B4-BE49-F238E27FC236}">
                  <a16:creationId xmlns:a16="http://schemas.microsoft.com/office/drawing/2014/main" id="{AF10457E-B465-E193-F1D5-8729F2FB4F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6" name="Grupa 75">
            <a:extLst>
              <a:ext uri="{FF2B5EF4-FFF2-40B4-BE49-F238E27FC236}">
                <a16:creationId xmlns:a16="http://schemas.microsoft.com/office/drawing/2014/main" id="{675F107D-DDA9-42DE-8516-28FE4B666775}"/>
              </a:ext>
            </a:extLst>
          </p:cNvPr>
          <p:cNvGrpSpPr/>
          <p:nvPr/>
        </p:nvGrpSpPr>
        <p:grpSpPr>
          <a:xfrm>
            <a:off x="5875230" y="2739652"/>
            <a:ext cx="409904" cy="542745"/>
            <a:chOff x="834127" y="2205341"/>
            <a:chExt cx="409904" cy="542745"/>
          </a:xfrm>
        </p:grpSpPr>
        <p:sp>
          <p:nvSpPr>
            <p:cNvPr id="77" name="Prostokąt 76">
              <a:extLst>
                <a:ext uri="{FF2B5EF4-FFF2-40B4-BE49-F238E27FC236}">
                  <a16:creationId xmlns:a16="http://schemas.microsoft.com/office/drawing/2014/main" id="{94B1C8CA-7F6A-C292-1182-D7175183B201}"/>
                </a:ext>
              </a:extLst>
            </p:cNvPr>
            <p:cNvSpPr/>
            <p:nvPr/>
          </p:nvSpPr>
          <p:spPr>
            <a:xfrm>
              <a:off x="843056" y="2205341"/>
              <a:ext cx="368121" cy="542745"/>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 name="Picture 2" descr="Driving Tachograph Symbol">
              <a:extLst>
                <a:ext uri="{FF2B5EF4-FFF2-40B4-BE49-F238E27FC236}">
                  <a16:creationId xmlns:a16="http://schemas.microsoft.com/office/drawing/2014/main" id="{F16E2204-E4D9-09BA-C9CD-DC56446B37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127" y="2300475"/>
              <a:ext cx="409904" cy="360239"/>
            </a:xfrm>
            <a:prstGeom prst="rect">
              <a:avLst/>
            </a:prstGeom>
            <a:noFill/>
            <a:extLst>
              <a:ext uri="{909E8E84-426E-40DD-AFC4-6F175D3DCCD1}">
                <a14:hiddenFill xmlns:a14="http://schemas.microsoft.com/office/drawing/2010/main">
                  <a:solidFill>
                    <a:srgbClr val="FFFFFF"/>
                  </a:solidFill>
                </a14:hiddenFill>
              </a:ext>
            </a:extLst>
          </p:spPr>
        </p:pic>
      </p:grpSp>
      <p:pic>
        <p:nvPicPr>
          <p:cNvPr id="80" name="Picture 8" descr="Break Tachograph Symbol">
            <a:extLst>
              <a:ext uri="{FF2B5EF4-FFF2-40B4-BE49-F238E27FC236}">
                <a16:creationId xmlns:a16="http://schemas.microsoft.com/office/drawing/2014/main" id="{E52DF8D5-BFDB-F03D-145F-14B2E20AF3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5662" y="2785087"/>
            <a:ext cx="589234" cy="501674"/>
          </a:xfrm>
          <a:prstGeom prst="rect">
            <a:avLst/>
          </a:prstGeom>
          <a:noFill/>
          <a:extLst>
            <a:ext uri="{909E8E84-426E-40DD-AFC4-6F175D3DCCD1}">
              <a14:hiddenFill xmlns:a14="http://schemas.microsoft.com/office/drawing/2010/main">
                <a:solidFill>
                  <a:srgbClr val="FFFFFF"/>
                </a:solidFill>
              </a14:hiddenFill>
            </a:ext>
          </a:extLst>
        </p:spPr>
      </p:pic>
      <p:sp>
        <p:nvSpPr>
          <p:cNvPr id="81" name="pole tekstowe 80">
            <a:extLst>
              <a:ext uri="{FF2B5EF4-FFF2-40B4-BE49-F238E27FC236}">
                <a16:creationId xmlns:a16="http://schemas.microsoft.com/office/drawing/2014/main" id="{B70D2BDA-6DA5-7255-BAD6-1A71FA07A8BE}"/>
              </a:ext>
            </a:extLst>
          </p:cNvPr>
          <p:cNvSpPr txBox="1"/>
          <p:nvPr/>
        </p:nvSpPr>
        <p:spPr>
          <a:xfrm>
            <a:off x="8429785" y="1721323"/>
            <a:ext cx="14306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B050"/>
                </a:solidFill>
                <a:effectLst/>
                <a:uLnTx/>
                <a:uFillTx/>
                <a:latin typeface="Calibri" panose="020F0502020204030204"/>
                <a:ea typeface="+mn-ea"/>
                <a:cs typeface="+mn-cs"/>
              </a:rPr>
              <a:t>regular</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 weekly rest period</a:t>
            </a:r>
          </a:p>
        </p:txBody>
      </p:sp>
      <p:pic>
        <p:nvPicPr>
          <p:cNvPr id="82" name="Picture 8" descr="Break Tachograph Symbol">
            <a:extLst>
              <a:ext uri="{FF2B5EF4-FFF2-40B4-BE49-F238E27FC236}">
                <a16:creationId xmlns:a16="http://schemas.microsoft.com/office/drawing/2014/main" id="{B5B6BCDE-E37F-6162-DFEB-032AEEC502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4838" y="2768260"/>
            <a:ext cx="589234" cy="501674"/>
          </a:xfrm>
          <a:prstGeom prst="rect">
            <a:avLst/>
          </a:prstGeom>
          <a:noFill/>
          <a:extLst>
            <a:ext uri="{909E8E84-426E-40DD-AFC4-6F175D3DCCD1}">
              <a14:hiddenFill xmlns:a14="http://schemas.microsoft.com/office/drawing/2010/main">
                <a:solidFill>
                  <a:srgbClr val="FFFFFF"/>
                </a:solidFill>
              </a14:hiddenFill>
            </a:ext>
          </a:extLst>
        </p:spPr>
      </p:pic>
      <p:sp>
        <p:nvSpPr>
          <p:cNvPr id="83" name="pole tekstowe 82">
            <a:extLst>
              <a:ext uri="{FF2B5EF4-FFF2-40B4-BE49-F238E27FC236}">
                <a16:creationId xmlns:a16="http://schemas.microsoft.com/office/drawing/2014/main" id="{57ED9EB6-DF10-B8FD-13EE-644701FEB096}"/>
              </a:ext>
            </a:extLst>
          </p:cNvPr>
          <p:cNvSpPr txBox="1"/>
          <p:nvPr/>
        </p:nvSpPr>
        <p:spPr>
          <a:xfrm>
            <a:off x="10033538" y="1146297"/>
            <a:ext cx="112684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B050"/>
                </a:solidFill>
                <a:effectLst/>
                <a:uLnTx/>
                <a:uFillTx/>
                <a:latin typeface="Calibri" panose="020F0502020204030204"/>
                <a:ea typeface="+mn-ea"/>
                <a:cs typeface="+mn-cs"/>
              </a:rPr>
              <a:t>regular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D7D31"/>
                </a:solidFill>
                <a:effectLst/>
                <a:uLnTx/>
                <a:uFillTx/>
                <a:latin typeface="Calibri" panose="020F0502020204030204"/>
                <a:ea typeface="+mn-ea"/>
                <a:cs typeface="+mn-cs"/>
              </a:rPr>
              <a:t>reduced*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weekly rest period</a:t>
            </a:r>
            <a:endParaRPr kumimoji="0" lang="pl-PL"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pole tekstowe 83">
            <a:extLst>
              <a:ext uri="{FF2B5EF4-FFF2-40B4-BE49-F238E27FC236}">
                <a16:creationId xmlns:a16="http://schemas.microsoft.com/office/drawing/2014/main" id="{FD987660-2137-FC5A-03DF-59097928E1A6}"/>
              </a:ext>
            </a:extLst>
          </p:cNvPr>
          <p:cNvSpPr txBox="1"/>
          <p:nvPr/>
        </p:nvSpPr>
        <p:spPr>
          <a:xfrm>
            <a:off x="1202534" y="216101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pole tekstowe 84">
            <a:extLst>
              <a:ext uri="{FF2B5EF4-FFF2-40B4-BE49-F238E27FC236}">
                <a16:creationId xmlns:a16="http://schemas.microsoft.com/office/drawing/2014/main" id="{1579565C-5953-8FE6-1874-9FE40A7628A4}"/>
              </a:ext>
            </a:extLst>
          </p:cNvPr>
          <p:cNvSpPr txBox="1"/>
          <p:nvPr/>
        </p:nvSpPr>
        <p:spPr>
          <a:xfrm>
            <a:off x="9538421" y="2515903"/>
            <a:ext cx="56137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44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88" name="pole tekstowe 87">
            <a:extLst>
              <a:ext uri="{FF2B5EF4-FFF2-40B4-BE49-F238E27FC236}">
                <a16:creationId xmlns:a16="http://schemas.microsoft.com/office/drawing/2014/main" id="{2581ABE6-425F-B38E-CBB9-7256DAFBF060}"/>
              </a:ext>
            </a:extLst>
          </p:cNvPr>
          <p:cNvSpPr txBox="1"/>
          <p:nvPr/>
        </p:nvSpPr>
        <p:spPr>
          <a:xfrm rot="16200000">
            <a:off x="10211558" y="2485534"/>
            <a:ext cx="35562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*if reduced, compensation is required</a:t>
            </a:r>
          </a:p>
        </p:txBody>
      </p:sp>
      <p:sp>
        <p:nvSpPr>
          <p:cNvPr id="89" name="pole tekstowe 88">
            <a:extLst>
              <a:ext uri="{FF2B5EF4-FFF2-40B4-BE49-F238E27FC236}">
                <a16:creationId xmlns:a16="http://schemas.microsoft.com/office/drawing/2014/main" id="{30E4FB0E-008C-A335-2B4D-119D8BAE8FEB}"/>
              </a:ext>
            </a:extLst>
          </p:cNvPr>
          <p:cNvSpPr txBox="1"/>
          <p:nvPr/>
        </p:nvSpPr>
        <p:spPr>
          <a:xfrm>
            <a:off x="-385176" y="4040491"/>
            <a:ext cx="43325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Additional requirements:</a:t>
            </a:r>
          </a:p>
        </p:txBody>
      </p:sp>
      <p:graphicFrame>
        <p:nvGraphicFramePr>
          <p:cNvPr id="90" name="Tabela 89">
            <a:extLst>
              <a:ext uri="{FF2B5EF4-FFF2-40B4-BE49-F238E27FC236}">
                <a16:creationId xmlns:a16="http://schemas.microsoft.com/office/drawing/2014/main" id="{04E552D8-FBB8-F181-5A4A-18EE76E5796F}"/>
              </a:ext>
            </a:extLst>
          </p:cNvPr>
          <p:cNvGraphicFramePr>
            <a:graphicFrameLocks noGrp="1"/>
          </p:cNvGraphicFramePr>
          <p:nvPr/>
        </p:nvGraphicFramePr>
        <p:xfrm>
          <a:off x="169105" y="4441828"/>
          <a:ext cx="11880141" cy="2365177"/>
        </p:xfrm>
        <a:graphic>
          <a:graphicData uri="http://schemas.openxmlformats.org/drawingml/2006/table">
            <a:tbl>
              <a:tblPr firstRow="1" bandRow="1">
                <a:tableStyleId>{5C22544A-7EE6-4342-B048-85BDC9FD1C3A}</a:tableStyleId>
              </a:tblPr>
              <a:tblGrid>
                <a:gridCol w="3960047">
                  <a:extLst>
                    <a:ext uri="{9D8B030D-6E8A-4147-A177-3AD203B41FA5}">
                      <a16:colId xmlns:a16="http://schemas.microsoft.com/office/drawing/2014/main" val="1773878724"/>
                    </a:ext>
                  </a:extLst>
                </a:gridCol>
                <a:gridCol w="3960047">
                  <a:extLst>
                    <a:ext uri="{9D8B030D-6E8A-4147-A177-3AD203B41FA5}">
                      <a16:colId xmlns:a16="http://schemas.microsoft.com/office/drawing/2014/main" val="2824533299"/>
                    </a:ext>
                  </a:extLst>
                </a:gridCol>
                <a:gridCol w="3960047">
                  <a:extLst>
                    <a:ext uri="{9D8B030D-6E8A-4147-A177-3AD203B41FA5}">
                      <a16:colId xmlns:a16="http://schemas.microsoft.com/office/drawing/2014/main" val="3682360291"/>
                    </a:ext>
                  </a:extLst>
                </a:gridCol>
              </a:tblGrid>
              <a:tr h="488992">
                <a:tc>
                  <a:txBody>
                    <a:bodyPr/>
                    <a:lstStyle/>
                    <a:p>
                      <a:pPr algn="ctr"/>
                      <a:r>
                        <a:rPr lang="en-GB" sz="2400"/>
                        <a:t>Tachograph</a:t>
                      </a:r>
                    </a:p>
                  </a:txBody>
                  <a:tcPr anchor="ctr"/>
                </a:tc>
                <a:tc>
                  <a:txBody>
                    <a:bodyPr/>
                    <a:lstStyle/>
                    <a:p>
                      <a:pPr algn="ctr"/>
                      <a:r>
                        <a:rPr lang="en-GB" sz="2400"/>
                        <a:t>Nature of transport</a:t>
                      </a:r>
                    </a:p>
                  </a:txBody>
                  <a:tcPr anchor="ctr"/>
                </a:tc>
                <a:tc>
                  <a:txBody>
                    <a:bodyPr/>
                    <a:lstStyle/>
                    <a:p>
                      <a:pPr algn="ctr"/>
                      <a:r>
                        <a:rPr lang="en-GB" sz="2400"/>
                        <a:t>Continuous driving at night</a:t>
                      </a:r>
                    </a:p>
                  </a:txBody>
                  <a:tcPr anchor="ctr"/>
                </a:tc>
                <a:extLst>
                  <a:ext uri="{0D108BD9-81ED-4DB2-BD59-A6C34878D82A}">
                    <a16:rowId xmlns:a16="http://schemas.microsoft.com/office/drawing/2014/main" val="1790677017"/>
                  </a:ext>
                </a:extLst>
              </a:tr>
              <a:tr h="18761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400" b="1"/>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b="1"/>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t>digital or smart</a:t>
                      </a:r>
                    </a:p>
                  </a:txBody>
                  <a:tcPr/>
                </a:tc>
                <a:tc>
                  <a:txBody>
                    <a:bodyPr/>
                    <a:lstStyle/>
                    <a:p>
                      <a:pPr algn="ctr"/>
                      <a:r>
                        <a:rPr lang="en-GB" sz="2400" b="1"/>
                        <a:t>single occasional</a:t>
                      </a:r>
                      <a:br>
                        <a:rPr lang="en-GB" sz="2400" b="1"/>
                      </a:br>
                      <a:r>
                        <a:rPr lang="en-GB" sz="2400" b="1"/>
                        <a:t>passenger service</a:t>
                      </a:r>
                    </a:p>
                  </a:txBody>
                  <a:tcPr/>
                </a:tc>
                <a:tc>
                  <a:txBody>
                    <a:bodyPr/>
                    <a:lstStyle/>
                    <a:p>
                      <a:pPr algn="ctr"/>
                      <a:r>
                        <a:rPr lang="en-GB" sz="2400" b="1"/>
                        <a:t>limited to 3 hours</a:t>
                      </a:r>
                      <a:r>
                        <a:rPr lang="pl-PL" sz="2400" b="1"/>
                        <a:t>,</a:t>
                      </a:r>
                      <a:br>
                        <a:rPr lang="pl-PL" sz="2400" b="1"/>
                      </a:br>
                      <a:r>
                        <a:rPr lang="en-GB" sz="2400" b="1" noProof="0"/>
                        <a:t>unless multi-manned</a:t>
                      </a:r>
                      <a:endParaRPr lang="en-GB" sz="2400"/>
                    </a:p>
                  </a:txBody>
                  <a:tcPr/>
                </a:tc>
                <a:extLst>
                  <a:ext uri="{0D108BD9-81ED-4DB2-BD59-A6C34878D82A}">
                    <a16:rowId xmlns:a16="http://schemas.microsoft.com/office/drawing/2014/main" val="3364614217"/>
                  </a:ext>
                </a:extLst>
              </a:tr>
            </a:tbl>
          </a:graphicData>
        </a:graphic>
      </p:graphicFrame>
      <p:grpSp>
        <p:nvGrpSpPr>
          <p:cNvPr id="150" name="Grupa 149">
            <a:extLst>
              <a:ext uri="{FF2B5EF4-FFF2-40B4-BE49-F238E27FC236}">
                <a16:creationId xmlns:a16="http://schemas.microsoft.com/office/drawing/2014/main" id="{3573808B-67B6-7DD8-9C7A-208394CF62F5}"/>
              </a:ext>
            </a:extLst>
          </p:cNvPr>
          <p:cNvGrpSpPr/>
          <p:nvPr/>
        </p:nvGrpSpPr>
        <p:grpSpPr>
          <a:xfrm>
            <a:off x="258506" y="5702773"/>
            <a:ext cx="3776227" cy="1032469"/>
            <a:chOff x="258506" y="5702773"/>
            <a:chExt cx="3776227" cy="1032469"/>
          </a:xfrm>
        </p:grpSpPr>
        <p:sp>
          <p:nvSpPr>
            <p:cNvPr id="138" name="Prostokąt 137">
              <a:extLst>
                <a:ext uri="{FF2B5EF4-FFF2-40B4-BE49-F238E27FC236}">
                  <a16:creationId xmlns:a16="http://schemas.microsoft.com/office/drawing/2014/main" id="{EC791E74-65D8-C90E-136C-ABB2B29D2252}"/>
                </a:ext>
              </a:extLst>
            </p:cNvPr>
            <p:cNvSpPr/>
            <p:nvPr/>
          </p:nvSpPr>
          <p:spPr>
            <a:xfrm>
              <a:off x="258506" y="5756291"/>
              <a:ext cx="3776227" cy="9789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1" name="Grupa 90">
              <a:extLst>
                <a:ext uri="{FF2B5EF4-FFF2-40B4-BE49-F238E27FC236}">
                  <a16:creationId xmlns:a16="http://schemas.microsoft.com/office/drawing/2014/main" id="{E823BCDB-FC7A-D917-56C9-6B60F96CAF38}"/>
                </a:ext>
              </a:extLst>
            </p:cNvPr>
            <p:cNvGrpSpPr/>
            <p:nvPr/>
          </p:nvGrpSpPr>
          <p:grpSpPr>
            <a:xfrm>
              <a:off x="2849535" y="5702773"/>
              <a:ext cx="1068767" cy="881911"/>
              <a:chOff x="8965269" y="1530258"/>
              <a:chExt cx="767952" cy="630308"/>
            </a:xfrm>
          </p:grpSpPr>
          <p:grpSp>
            <p:nvGrpSpPr>
              <p:cNvPr id="92" name="Grupa 91">
                <a:extLst>
                  <a:ext uri="{FF2B5EF4-FFF2-40B4-BE49-F238E27FC236}">
                    <a16:creationId xmlns:a16="http://schemas.microsoft.com/office/drawing/2014/main" id="{21CCD763-E084-9C59-7854-CEF3E3B2B760}"/>
                  </a:ext>
                </a:extLst>
              </p:cNvPr>
              <p:cNvGrpSpPr/>
              <p:nvPr/>
            </p:nvGrpSpPr>
            <p:grpSpPr>
              <a:xfrm>
                <a:off x="8965269" y="1889954"/>
                <a:ext cx="767952" cy="270612"/>
                <a:chOff x="3952875" y="3190875"/>
                <a:chExt cx="2000250" cy="704850"/>
              </a:xfrm>
              <a:solidFill>
                <a:srgbClr val="00B050"/>
              </a:solidFill>
            </p:grpSpPr>
            <p:sp>
              <p:nvSpPr>
                <p:cNvPr id="94" name="Prostokąt: zaokrąglone rogi 93">
                  <a:extLst>
                    <a:ext uri="{FF2B5EF4-FFF2-40B4-BE49-F238E27FC236}">
                      <a16:creationId xmlns:a16="http://schemas.microsoft.com/office/drawing/2014/main" id="{7B06C3D4-F506-799C-4589-325B53B3DE32}"/>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Prostokąt: zaokrąglone rogi 94">
                  <a:extLst>
                    <a:ext uri="{FF2B5EF4-FFF2-40B4-BE49-F238E27FC236}">
                      <a16:creationId xmlns:a16="http://schemas.microsoft.com/office/drawing/2014/main" id="{C7D12A31-147F-6022-2AE6-9093B49F3F03}"/>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Prostokąt: zaokrąglone rogi 95">
                  <a:extLst>
                    <a:ext uri="{FF2B5EF4-FFF2-40B4-BE49-F238E27FC236}">
                      <a16:creationId xmlns:a16="http://schemas.microsoft.com/office/drawing/2014/main" id="{66DED458-E76C-BE8F-E735-790BC3FC4D77}"/>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Prostokąt: zaokrąglone rogi 96">
                  <a:extLst>
                    <a:ext uri="{FF2B5EF4-FFF2-40B4-BE49-F238E27FC236}">
                      <a16:creationId xmlns:a16="http://schemas.microsoft.com/office/drawing/2014/main" id="{ED1E436A-47CA-CD48-5BF4-D3B6135940F8}"/>
                    </a:ext>
                  </a:extLst>
                </p:cNvPr>
                <p:cNvSpPr/>
                <p:nvPr/>
              </p:nvSpPr>
              <p:spPr>
                <a:xfrm>
                  <a:off x="5127423" y="3755079"/>
                  <a:ext cx="581026"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3" name="pole tekstowe 92">
                <a:extLst>
                  <a:ext uri="{FF2B5EF4-FFF2-40B4-BE49-F238E27FC236}">
                    <a16:creationId xmlns:a16="http://schemas.microsoft.com/office/drawing/2014/main" id="{D66F22A5-1416-0D17-F401-798CD5314389}"/>
                  </a:ext>
                </a:extLst>
              </p:cNvPr>
              <p:cNvSpPr txBox="1"/>
              <p:nvPr/>
            </p:nvSpPr>
            <p:spPr>
              <a:xfrm>
                <a:off x="8992709" y="1530258"/>
                <a:ext cx="647555" cy="3409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500" b="1" i="0" u="none" strike="noStrike" kern="1200" cap="none" spc="0" normalizeH="0" baseline="0" noProof="0">
                    <a:ln>
                      <a:noFill/>
                    </a:ln>
                    <a:solidFill>
                      <a:srgbClr val="00B050"/>
                    </a:solidFill>
                    <a:effectLst/>
                    <a:uLnTx/>
                    <a:uFillTx/>
                    <a:latin typeface="Calibri" panose="020F0502020204030204"/>
                    <a:ea typeface="+mn-ea"/>
                    <a:cs typeface="+mn-cs"/>
                  </a:rPr>
                  <a:t>G2V2</a:t>
                </a:r>
                <a:endParaRPr kumimoji="0" lang="en-GB" sz="2500" b="1"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grpSp>
          <p:nvGrpSpPr>
            <p:cNvPr id="98" name="Grupa 97">
              <a:extLst>
                <a:ext uri="{FF2B5EF4-FFF2-40B4-BE49-F238E27FC236}">
                  <a16:creationId xmlns:a16="http://schemas.microsoft.com/office/drawing/2014/main" id="{47D7BBB7-4634-6922-E11E-D62239D17ADF}"/>
                </a:ext>
              </a:extLst>
            </p:cNvPr>
            <p:cNvGrpSpPr/>
            <p:nvPr/>
          </p:nvGrpSpPr>
          <p:grpSpPr>
            <a:xfrm>
              <a:off x="359810" y="5702773"/>
              <a:ext cx="1068767" cy="881911"/>
              <a:chOff x="8965269" y="1530258"/>
              <a:chExt cx="767952" cy="630308"/>
            </a:xfrm>
          </p:grpSpPr>
          <p:grpSp>
            <p:nvGrpSpPr>
              <p:cNvPr id="99" name="Grupa 98">
                <a:extLst>
                  <a:ext uri="{FF2B5EF4-FFF2-40B4-BE49-F238E27FC236}">
                    <a16:creationId xmlns:a16="http://schemas.microsoft.com/office/drawing/2014/main" id="{5DD469F3-5F16-7946-20C9-2C6D257E2A23}"/>
                  </a:ext>
                </a:extLst>
              </p:cNvPr>
              <p:cNvGrpSpPr/>
              <p:nvPr/>
            </p:nvGrpSpPr>
            <p:grpSpPr>
              <a:xfrm>
                <a:off x="8965269" y="1889954"/>
                <a:ext cx="767952" cy="270612"/>
                <a:chOff x="3952875" y="3190875"/>
                <a:chExt cx="2000250" cy="704850"/>
              </a:xfrm>
              <a:solidFill>
                <a:srgbClr val="00B050"/>
              </a:solidFill>
            </p:grpSpPr>
            <p:sp>
              <p:nvSpPr>
                <p:cNvPr id="101" name="Prostokąt: zaokrąglone rogi 100">
                  <a:extLst>
                    <a:ext uri="{FF2B5EF4-FFF2-40B4-BE49-F238E27FC236}">
                      <a16:creationId xmlns:a16="http://schemas.microsoft.com/office/drawing/2014/main" id="{0BFED8F9-FA47-5A51-E0B7-D3526B4EF743}"/>
                    </a:ext>
                  </a:extLst>
                </p:cNvPr>
                <p:cNvSpPr/>
                <p:nvPr/>
              </p:nvSpPr>
              <p:spPr>
                <a:xfrm>
                  <a:off x="3952875" y="3190875"/>
                  <a:ext cx="2000250" cy="704850"/>
                </a:xfrm>
                <a:prstGeom prst="roundRect">
                  <a:avLst/>
                </a:prstGeom>
                <a:solidFill>
                  <a:srgbClr val="FF00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Prostokąt: zaokrąglone rogi 101">
                  <a:extLst>
                    <a:ext uri="{FF2B5EF4-FFF2-40B4-BE49-F238E27FC236}">
                      <a16:creationId xmlns:a16="http://schemas.microsoft.com/office/drawing/2014/main" id="{88F5BAD6-4612-AA8B-00B7-D1BD3E1BC601}"/>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Prostokąt: zaokrąglone rogi 102">
                  <a:extLst>
                    <a:ext uri="{FF2B5EF4-FFF2-40B4-BE49-F238E27FC236}">
                      <a16:creationId xmlns:a16="http://schemas.microsoft.com/office/drawing/2014/main" id="{93A0F136-26B3-234D-870C-59CFEA33E030}"/>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Prostokąt: zaokrąglone rogi 103">
                  <a:extLst>
                    <a:ext uri="{FF2B5EF4-FFF2-40B4-BE49-F238E27FC236}">
                      <a16:creationId xmlns:a16="http://schemas.microsoft.com/office/drawing/2014/main" id="{724337C5-E251-EA93-9709-80C7503A97DA}"/>
                    </a:ext>
                  </a:extLst>
                </p:cNvPr>
                <p:cNvSpPr/>
                <p:nvPr/>
              </p:nvSpPr>
              <p:spPr>
                <a:xfrm>
                  <a:off x="5127423" y="3755079"/>
                  <a:ext cx="581026"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0" name="pole tekstowe 99">
                <a:extLst>
                  <a:ext uri="{FF2B5EF4-FFF2-40B4-BE49-F238E27FC236}">
                    <a16:creationId xmlns:a16="http://schemas.microsoft.com/office/drawing/2014/main" id="{EC590F54-E6D1-95A0-45A1-A23E5E8A4A53}"/>
                  </a:ext>
                </a:extLst>
              </p:cNvPr>
              <p:cNvSpPr txBox="1"/>
              <p:nvPr/>
            </p:nvSpPr>
            <p:spPr>
              <a:xfrm>
                <a:off x="9118833" y="1530258"/>
                <a:ext cx="395306" cy="3409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500" b="1" i="0" u="none" strike="noStrike" kern="1200" cap="none" spc="0" normalizeH="0" baseline="0" noProof="0">
                    <a:ln>
                      <a:noFill/>
                    </a:ln>
                    <a:solidFill>
                      <a:srgbClr val="FF0000"/>
                    </a:solidFill>
                    <a:effectLst/>
                    <a:uLnTx/>
                    <a:uFillTx/>
                    <a:latin typeface="Calibri" panose="020F0502020204030204"/>
                    <a:ea typeface="+mn-ea"/>
                    <a:cs typeface="+mn-cs"/>
                  </a:rPr>
                  <a:t>G</a:t>
                </a:r>
                <a:r>
                  <a:rPr kumimoji="0" lang="en-GB" sz="25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grpSp>
        <p:grpSp>
          <p:nvGrpSpPr>
            <p:cNvPr id="115" name="Grupa 114">
              <a:extLst>
                <a:ext uri="{FF2B5EF4-FFF2-40B4-BE49-F238E27FC236}">
                  <a16:creationId xmlns:a16="http://schemas.microsoft.com/office/drawing/2014/main" id="{D7E1D812-90BE-BCDC-86EB-2CAABC62A184}"/>
                </a:ext>
              </a:extLst>
            </p:cNvPr>
            <p:cNvGrpSpPr/>
            <p:nvPr/>
          </p:nvGrpSpPr>
          <p:grpSpPr>
            <a:xfrm>
              <a:off x="1577517" y="5702773"/>
              <a:ext cx="1068767" cy="881911"/>
              <a:chOff x="8965269" y="1530258"/>
              <a:chExt cx="767952" cy="630308"/>
            </a:xfrm>
          </p:grpSpPr>
          <p:grpSp>
            <p:nvGrpSpPr>
              <p:cNvPr id="116" name="Grupa 115">
                <a:extLst>
                  <a:ext uri="{FF2B5EF4-FFF2-40B4-BE49-F238E27FC236}">
                    <a16:creationId xmlns:a16="http://schemas.microsoft.com/office/drawing/2014/main" id="{5F89838B-8173-826D-9D3C-0ADD334BBDAA}"/>
                  </a:ext>
                </a:extLst>
              </p:cNvPr>
              <p:cNvGrpSpPr/>
              <p:nvPr/>
            </p:nvGrpSpPr>
            <p:grpSpPr>
              <a:xfrm>
                <a:off x="8965269" y="1889954"/>
                <a:ext cx="767952" cy="270612"/>
                <a:chOff x="3952875" y="3190875"/>
                <a:chExt cx="2000250" cy="704850"/>
              </a:xfrm>
              <a:solidFill>
                <a:srgbClr val="00B050"/>
              </a:solidFill>
            </p:grpSpPr>
            <p:sp>
              <p:nvSpPr>
                <p:cNvPr id="118" name="Prostokąt: zaokrąglone rogi 117">
                  <a:extLst>
                    <a:ext uri="{FF2B5EF4-FFF2-40B4-BE49-F238E27FC236}">
                      <a16:creationId xmlns:a16="http://schemas.microsoft.com/office/drawing/2014/main" id="{2815AD1F-71EE-8D7A-8657-578D2BF427D4}"/>
                    </a:ext>
                  </a:extLst>
                </p:cNvPr>
                <p:cNvSpPr/>
                <p:nvPr/>
              </p:nvSpPr>
              <p:spPr>
                <a:xfrm>
                  <a:off x="3952875" y="3190875"/>
                  <a:ext cx="2000250" cy="704850"/>
                </a:xfrm>
                <a:prstGeom prst="roundRect">
                  <a:avLst/>
                </a:prstGeom>
                <a:solidFill>
                  <a:srgbClr val="009EDE"/>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Prostokąt: zaokrąglone rogi 118">
                  <a:extLst>
                    <a:ext uri="{FF2B5EF4-FFF2-40B4-BE49-F238E27FC236}">
                      <a16:creationId xmlns:a16="http://schemas.microsoft.com/office/drawing/2014/main" id="{EDFF759C-D52D-8498-D5A2-B49138E7D142}"/>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Prostokąt: zaokrąglone rogi 119">
                  <a:extLst>
                    <a:ext uri="{FF2B5EF4-FFF2-40B4-BE49-F238E27FC236}">
                      <a16:creationId xmlns:a16="http://schemas.microsoft.com/office/drawing/2014/main" id="{F2EA8E64-6A62-895D-1AA9-5BB2E64BCB66}"/>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Prostokąt: zaokrąglone rogi 120">
                  <a:extLst>
                    <a:ext uri="{FF2B5EF4-FFF2-40B4-BE49-F238E27FC236}">
                      <a16:creationId xmlns:a16="http://schemas.microsoft.com/office/drawing/2014/main" id="{6C8351C5-E159-1AB5-75BA-A9A797551594}"/>
                    </a:ext>
                  </a:extLst>
                </p:cNvPr>
                <p:cNvSpPr/>
                <p:nvPr/>
              </p:nvSpPr>
              <p:spPr>
                <a:xfrm>
                  <a:off x="5127423" y="3755079"/>
                  <a:ext cx="581026"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7" name="pole tekstowe 116">
                <a:extLst>
                  <a:ext uri="{FF2B5EF4-FFF2-40B4-BE49-F238E27FC236}">
                    <a16:creationId xmlns:a16="http://schemas.microsoft.com/office/drawing/2014/main" id="{2C7B2E9E-C824-3D2E-447E-A2432C8B7A54}"/>
                  </a:ext>
                </a:extLst>
              </p:cNvPr>
              <p:cNvSpPr txBox="1"/>
              <p:nvPr/>
            </p:nvSpPr>
            <p:spPr>
              <a:xfrm>
                <a:off x="8992709" y="1530258"/>
                <a:ext cx="647555" cy="3409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500" b="1" i="0" u="none" strike="noStrike" kern="1200" cap="none" spc="0" normalizeH="0" baseline="0" noProof="0">
                    <a:ln>
                      <a:noFill/>
                    </a:ln>
                    <a:solidFill>
                      <a:srgbClr val="ED7D31"/>
                    </a:solidFill>
                    <a:effectLst/>
                    <a:uLnTx/>
                    <a:uFillTx/>
                    <a:latin typeface="Calibri" panose="020F0502020204030204"/>
                    <a:ea typeface="+mn-ea"/>
                    <a:cs typeface="+mn-cs"/>
                  </a:rPr>
                  <a:t>G2V</a:t>
                </a:r>
                <a:r>
                  <a:rPr kumimoji="0" lang="en-GB" sz="2500" b="1" i="0" u="none" strike="noStrike" kern="1200" cap="none" spc="0" normalizeH="0" baseline="0" noProof="0">
                    <a:ln>
                      <a:noFill/>
                    </a:ln>
                    <a:solidFill>
                      <a:srgbClr val="ED7D31"/>
                    </a:solidFill>
                    <a:effectLst/>
                    <a:uLnTx/>
                    <a:uFillTx/>
                    <a:latin typeface="Calibri" panose="020F0502020204030204"/>
                    <a:ea typeface="+mn-ea"/>
                    <a:cs typeface="+mn-cs"/>
                  </a:rPr>
                  <a:t>1</a:t>
                </a:r>
              </a:p>
            </p:txBody>
          </p:sp>
        </p:grpSp>
      </p:grpSp>
      <p:grpSp>
        <p:nvGrpSpPr>
          <p:cNvPr id="149" name="Grupa 148">
            <a:extLst>
              <a:ext uri="{FF2B5EF4-FFF2-40B4-BE49-F238E27FC236}">
                <a16:creationId xmlns:a16="http://schemas.microsoft.com/office/drawing/2014/main" id="{84019F65-B074-F821-F7F1-F6ADB30EDB81}"/>
              </a:ext>
            </a:extLst>
          </p:cNvPr>
          <p:cNvGrpSpPr/>
          <p:nvPr/>
        </p:nvGrpSpPr>
        <p:grpSpPr>
          <a:xfrm>
            <a:off x="4192897" y="5745242"/>
            <a:ext cx="3776227" cy="978951"/>
            <a:chOff x="4192897" y="5745242"/>
            <a:chExt cx="3776227" cy="978951"/>
          </a:xfrm>
        </p:grpSpPr>
        <p:sp>
          <p:nvSpPr>
            <p:cNvPr id="139" name="Prostokąt 138">
              <a:extLst>
                <a:ext uri="{FF2B5EF4-FFF2-40B4-BE49-F238E27FC236}">
                  <a16:creationId xmlns:a16="http://schemas.microsoft.com/office/drawing/2014/main" id="{7B86A787-DC05-E4D1-E6D9-38A722690D73}"/>
                </a:ext>
              </a:extLst>
            </p:cNvPr>
            <p:cNvSpPr/>
            <p:nvPr/>
          </p:nvSpPr>
          <p:spPr>
            <a:xfrm>
              <a:off x="4192897" y="5745242"/>
              <a:ext cx="3776227" cy="9789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1" name="Obraz 140">
              <a:extLst>
                <a:ext uri="{FF2B5EF4-FFF2-40B4-BE49-F238E27FC236}">
                  <a16:creationId xmlns:a16="http://schemas.microsoft.com/office/drawing/2014/main" id="{B64C3166-201E-FC44-3A56-672B918FDFC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262006" y="5803027"/>
              <a:ext cx="575651" cy="888086"/>
            </a:xfrm>
            <a:prstGeom prst="rect">
              <a:avLst/>
            </a:prstGeom>
          </p:spPr>
        </p:pic>
        <p:sp>
          <p:nvSpPr>
            <p:cNvPr id="147" name="pole tekstowe 146">
              <a:extLst>
                <a:ext uri="{FF2B5EF4-FFF2-40B4-BE49-F238E27FC236}">
                  <a16:creationId xmlns:a16="http://schemas.microsoft.com/office/drawing/2014/main" id="{BBC874D9-20BA-E455-5CE9-CFD122D3E9DB}"/>
                </a:ext>
              </a:extLst>
            </p:cNvPr>
            <p:cNvSpPr txBox="1"/>
            <p:nvPr/>
          </p:nvSpPr>
          <p:spPr>
            <a:xfrm>
              <a:off x="5875230" y="5748033"/>
              <a:ext cx="81785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4400" b="1" i="0" u="none" strike="noStrike" kern="1200" cap="none" spc="0" normalizeH="0" baseline="0" noProof="0">
                  <a:ln>
                    <a:noFill/>
                  </a:ln>
                  <a:solidFill>
                    <a:prstClr val="black"/>
                  </a:solidFill>
                  <a:effectLst/>
                  <a:uLnTx/>
                  <a:uFillTx/>
                  <a:latin typeface="Calibri" panose="020F0502020204030204"/>
                  <a:ea typeface="+mn-ea"/>
                  <a:cs typeface="+mn-cs"/>
                </a:rPr>
                <a:t>x</a:t>
              </a:r>
              <a:r>
                <a:rPr kumimoji="0" lang="pl-PL" sz="54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grpSp>
      <p:grpSp>
        <p:nvGrpSpPr>
          <p:cNvPr id="127" name="Grupa 126">
            <a:extLst>
              <a:ext uri="{FF2B5EF4-FFF2-40B4-BE49-F238E27FC236}">
                <a16:creationId xmlns:a16="http://schemas.microsoft.com/office/drawing/2014/main" id="{364A7BF4-5630-3B4B-4B71-CAA4663E90A9}"/>
              </a:ext>
            </a:extLst>
          </p:cNvPr>
          <p:cNvGrpSpPr/>
          <p:nvPr/>
        </p:nvGrpSpPr>
        <p:grpSpPr>
          <a:xfrm>
            <a:off x="8187377" y="5745242"/>
            <a:ext cx="3776817" cy="978951"/>
            <a:chOff x="8187377" y="5745242"/>
            <a:chExt cx="3776817" cy="978951"/>
          </a:xfrm>
        </p:grpSpPr>
        <p:sp>
          <p:nvSpPr>
            <p:cNvPr id="140" name="Prostokąt 139">
              <a:extLst>
                <a:ext uri="{FF2B5EF4-FFF2-40B4-BE49-F238E27FC236}">
                  <a16:creationId xmlns:a16="http://schemas.microsoft.com/office/drawing/2014/main" id="{951D4B15-DA4A-61A8-07F2-550188E91FDA}"/>
                </a:ext>
              </a:extLst>
            </p:cNvPr>
            <p:cNvSpPr/>
            <p:nvPr/>
          </p:nvSpPr>
          <p:spPr>
            <a:xfrm>
              <a:off x="8187377" y="5745242"/>
              <a:ext cx="3776227" cy="9789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upa 19">
              <a:extLst>
                <a:ext uri="{FF2B5EF4-FFF2-40B4-BE49-F238E27FC236}">
                  <a16:creationId xmlns:a16="http://schemas.microsoft.com/office/drawing/2014/main" id="{37DE294F-4482-6805-B20C-EB198CA5E0E2}"/>
                </a:ext>
              </a:extLst>
            </p:cNvPr>
            <p:cNvGrpSpPr/>
            <p:nvPr/>
          </p:nvGrpSpPr>
          <p:grpSpPr>
            <a:xfrm>
              <a:off x="8279808" y="5883816"/>
              <a:ext cx="723900" cy="723900"/>
              <a:chOff x="-1437758" y="2875578"/>
              <a:chExt cx="723900" cy="723900"/>
            </a:xfrm>
          </p:grpSpPr>
          <p:sp>
            <p:nvSpPr>
              <p:cNvPr id="19" name="Wycinek okręgu 18">
                <a:extLst>
                  <a:ext uri="{FF2B5EF4-FFF2-40B4-BE49-F238E27FC236}">
                    <a16:creationId xmlns:a16="http://schemas.microsoft.com/office/drawing/2014/main" id="{26B74368-4CD1-B8BD-CDB0-0C7FE965FE6E}"/>
                  </a:ext>
                </a:extLst>
              </p:cNvPr>
              <p:cNvSpPr/>
              <p:nvPr/>
            </p:nvSpPr>
            <p:spPr>
              <a:xfrm rot="16200000">
                <a:off x="-1406878" y="2900623"/>
                <a:ext cx="657438" cy="657438"/>
              </a:xfrm>
              <a:prstGeom prst="pie">
                <a:avLst>
                  <a:gd name="adj1" fmla="val 18138905"/>
                  <a:gd name="adj2" fmla="val 107611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Dowolny kształt: kształt 14">
                <a:extLst>
                  <a:ext uri="{FF2B5EF4-FFF2-40B4-BE49-F238E27FC236}">
                    <a16:creationId xmlns:a16="http://schemas.microsoft.com/office/drawing/2014/main" id="{5783FC59-9C6C-46EF-8B60-05D31D850A63}"/>
                  </a:ext>
                </a:extLst>
              </p:cNvPr>
              <p:cNvSpPr/>
              <p:nvPr/>
            </p:nvSpPr>
            <p:spPr>
              <a:xfrm>
                <a:off x="-1094858" y="2970828"/>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Dowolny kształt: kształt 15">
                <a:extLst>
                  <a:ext uri="{FF2B5EF4-FFF2-40B4-BE49-F238E27FC236}">
                    <a16:creationId xmlns:a16="http://schemas.microsoft.com/office/drawing/2014/main" id="{1039FEF8-B70B-C4A4-2C7A-E286EB35B7C7}"/>
                  </a:ext>
                </a:extLst>
              </p:cNvPr>
              <p:cNvSpPr/>
              <p:nvPr/>
            </p:nvSpPr>
            <p:spPr>
              <a:xfrm>
                <a:off x="-1094858" y="3466128"/>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Dowolny kształt: kształt 16">
                <a:extLst>
                  <a:ext uri="{FF2B5EF4-FFF2-40B4-BE49-F238E27FC236}">
                    <a16:creationId xmlns:a16="http://schemas.microsoft.com/office/drawing/2014/main" id="{48B3621D-8F6C-58AB-7F56-AD256EBD54B0}"/>
                  </a:ext>
                </a:extLst>
              </p:cNvPr>
              <p:cNvSpPr/>
              <p:nvPr/>
            </p:nvSpPr>
            <p:spPr>
              <a:xfrm>
                <a:off x="-1342508" y="3218478"/>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Dowolny kształt: kształt 17">
                <a:extLst>
                  <a:ext uri="{FF2B5EF4-FFF2-40B4-BE49-F238E27FC236}">
                    <a16:creationId xmlns:a16="http://schemas.microsoft.com/office/drawing/2014/main" id="{F1E2D247-3EC2-3121-E901-098F4B8E5D7A}"/>
                  </a:ext>
                </a:extLst>
              </p:cNvPr>
              <p:cNvSpPr/>
              <p:nvPr/>
            </p:nvSpPr>
            <p:spPr>
              <a:xfrm>
                <a:off x="-847208" y="3218478"/>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1" y="38100"/>
                      <a:pt x="19050" y="38100"/>
                    </a:cubicBezTo>
                    <a:cubicBezTo>
                      <a:pt x="8529" y="38100"/>
                      <a:pt x="0" y="29571"/>
                      <a:pt x="0" y="19050"/>
                    </a:cubicBezTo>
                    <a:cubicBezTo>
                      <a:pt x="0" y="8529"/>
                      <a:pt x="8529" y="0"/>
                      <a:pt x="19050" y="0"/>
                    </a:cubicBezTo>
                    <a:cubicBezTo>
                      <a:pt x="29571" y="0"/>
                      <a:pt x="38100" y="8529"/>
                      <a:pt x="38100" y="1905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Dowolny kształt: kształt 11">
                <a:extLst>
                  <a:ext uri="{FF2B5EF4-FFF2-40B4-BE49-F238E27FC236}">
                    <a16:creationId xmlns:a16="http://schemas.microsoft.com/office/drawing/2014/main" id="{F7060257-6AAA-570E-C972-3713A88F5A81}"/>
                  </a:ext>
                </a:extLst>
              </p:cNvPr>
              <p:cNvSpPr/>
              <p:nvPr/>
            </p:nvSpPr>
            <p:spPr>
              <a:xfrm>
                <a:off x="-1437758" y="2875578"/>
                <a:ext cx="723900" cy="723900"/>
              </a:xfrm>
              <a:custGeom>
                <a:avLst/>
                <a:gdLst>
                  <a:gd name="connsiteX0" fmla="*/ 361950 w 723900"/>
                  <a:gd name="connsiteY0" fmla="*/ 666750 h 723900"/>
                  <a:gd name="connsiteX1" fmla="*/ 57150 w 723900"/>
                  <a:gd name="connsiteY1" fmla="*/ 361950 h 723900"/>
                  <a:gd name="connsiteX2" fmla="*/ 361950 w 723900"/>
                  <a:gd name="connsiteY2" fmla="*/ 57150 h 723900"/>
                  <a:gd name="connsiteX3" fmla="*/ 666750 w 723900"/>
                  <a:gd name="connsiteY3" fmla="*/ 361950 h 723900"/>
                  <a:gd name="connsiteX4" fmla="*/ 361950 w 723900"/>
                  <a:gd name="connsiteY4" fmla="*/ 666750 h 723900"/>
                  <a:gd name="connsiteX5" fmla="*/ 361950 w 723900"/>
                  <a:gd name="connsiteY5" fmla="*/ 0 h 723900"/>
                  <a:gd name="connsiteX6" fmla="*/ 0 w 723900"/>
                  <a:gd name="connsiteY6" fmla="*/ 361950 h 723900"/>
                  <a:gd name="connsiteX7" fmla="*/ 361950 w 723900"/>
                  <a:gd name="connsiteY7" fmla="*/ 723900 h 723900"/>
                  <a:gd name="connsiteX8" fmla="*/ 723900 w 723900"/>
                  <a:gd name="connsiteY8" fmla="*/ 361950 h 723900"/>
                  <a:gd name="connsiteX9" fmla="*/ 361950 w 723900"/>
                  <a:gd name="connsiteY9"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00" h="723900">
                    <a:moveTo>
                      <a:pt x="361950" y="666750"/>
                    </a:moveTo>
                    <a:cubicBezTo>
                      <a:pt x="194310" y="666750"/>
                      <a:pt x="57150" y="529590"/>
                      <a:pt x="57150" y="361950"/>
                    </a:cubicBezTo>
                    <a:cubicBezTo>
                      <a:pt x="57150" y="194310"/>
                      <a:pt x="194310" y="57150"/>
                      <a:pt x="361950" y="57150"/>
                    </a:cubicBezTo>
                    <a:cubicBezTo>
                      <a:pt x="529590" y="57150"/>
                      <a:pt x="666750" y="194310"/>
                      <a:pt x="666750" y="361950"/>
                    </a:cubicBezTo>
                    <a:cubicBezTo>
                      <a:pt x="666750" y="529590"/>
                      <a:pt x="529590" y="666750"/>
                      <a:pt x="361950" y="666750"/>
                    </a:cubicBezTo>
                    <a:close/>
                    <a:moveTo>
                      <a:pt x="361950" y="0"/>
                    </a:moveTo>
                    <a:cubicBezTo>
                      <a:pt x="161925" y="0"/>
                      <a:pt x="0" y="161925"/>
                      <a:pt x="0" y="361950"/>
                    </a:cubicBezTo>
                    <a:cubicBezTo>
                      <a:pt x="0" y="561975"/>
                      <a:pt x="161925" y="723900"/>
                      <a:pt x="361950" y="723900"/>
                    </a:cubicBezTo>
                    <a:cubicBezTo>
                      <a:pt x="561975" y="723900"/>
                      <a:pt x="723900" y="561975"/>
                      <a:pt x="723900" y="361950"/>
                    </a:cubicBezTo>
                    <a:cubicBezTo>
                      <a:pt x="723900" y="161925"/>
                      <a:pt x="561975" y="0"/>
                      <a:pt x="361950" y="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1" name="Picture 12" descr="Znalezione obrazy dla zapytania drivers icon">
              <a:extLst>
                <a:ext uri="{FF2B5EF4-FFF2-40B4-BE49-F238E27FC236}">
                  <a16:creationId xmlns:a16="http://schemas.microsoft.com/office/drawing/2014/main" id="{ECE2BA00-7B4E-19F3-E7B8-6816238A38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0908" y="5844664"/>
              <a:ext cx="457147" cy="391303"/>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Grupa 125">
              <a:extLst>
                <a:ext uri="{FF2B5EF4-FFF2-40B4-BE49-F238E27FC236}">
                  <a16:creationId xmlns:a16="http://schemas.microsoft.com/office/drawing/2014/main" id="{EA02953C-9B6D-0BFF-87B6-CC15B3962C0D}"/>
                </a:ext>
              </a:extLst>
            </p:cNvPr>
            <p:cNvGrpSpPr/>
            <p:nvPr/>
          </p:nvGrpSpPr>
          <p:grpSpPr>
            <a:xfrm>
              <a:off x="10440957" y="5830225"/>
              <a:ext cx="1523237" cy="815560"/>
              <a:chOff x="13262449" y="5587763"/>
              <a:chExt cx="1523237" cy="815560"/>
            </a:xfrm>
          </p:grpSpPr>
          <p:grpSp>
            <p:nvGrpSpPr>
              <p:cNvPr id="106" name="Grupa 105">
                <a:extLst>
                  <a:ext uri="{FF2B5EF4-FFF2-40B4-BE49-F238E27FC236}">
                    <a16:creationId xmlns:a16="http://schemas.microsoft.com/office/drawing/2014/main" id="{3D56D658-7282-F094-C529-ECE97FD761C4}"/>
                  </a:ext>
                </a:extLst>
              </p:cNvPr>
              <p:cNvGrpSpPr/>
              <p:nvPr/>
            </p:nvGrpSpPr>
            <p:grpSpPr>
              <a:xfrm>
                <a:off x="13519586" y="5587763"/>
                <a:ext cx="982889" cy="391303"/>
                <a:chOff x="9923436" y="4968626"/>
                <a:chExt cx="982889" cy="391303"/>
              </a:xfrm>
            </p:grpSpPr>
            <p:pic>
              <p:nvPicPr>
                <p:cNvPr id="107" name="Picture 12" descr="Znalezione obrazy dla zapytania drivers icon">
                  <a:extLst>
                    <a:ext uri="{FF2B5EF4-FFF2-40B4-BE49-F238E27FC236}">
                      <a16:creationId xmlns:a16="http://schemas.microsoft.com/office/drawing/2014/main" id="{A0CFDA32-6605-F7E3-679B-AA6A35A25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49178" y="4968626"/>
                  <a:ext cx="457147" cy="39130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2" descr="Znalezione obrazy dla zapytania drivers icon">
                  <a:extLst>
                    <a:ext uri="{FF2B5EF4-FFF2-40B4-BE49-F238E27FC236}">
                      <a16:creationId xmlns:a16="http://schemas.microsoft.com/office/drawing/2014/main" id="{22BD5517-39F8-BCAF-B66B-C5BBD3459D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3436" y="4968626"/>
                  <a:ext cx="457147" cy="3913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upa 23">
                <a:extLst>
                  <a:ext uri="{FF2B5EF4-FFF2-40B4-BE49-F238E27FC236}">
                    <a16:creationId xmlns:a16="http://schemas.microsoft.com/office/drawing/2014/main" id="{B74B72AD-263D-C5DF-5C1C-19AC0891B929}"/>
                  </a:ext>
                </a:extLst>
              </p:cNvPr>
              <p:cNvGrpSpPr/>
              <p:nvPr/>
            </p:nvGrpSpPr>
            <p:grpSpPr>
              <a:xfrm>
                <a:off x="13372943" y="6212261"/>
                <a:ext cx="1302247" cy="191062"/>
                <a:chOff x="564874" y="2294482"/>
                <a:chExt cx="1302247" cy="191062"/>
              </a:xfrm>
            </p:grpSpPr>
            <p:sp>
              <p:nvSpPr>
                <p:cNvPr id="86" name="Prostokąt 85">
                  <a:extLst>
                    <a:ext uri="{FF2B5EF4-FFF2-40B4-BE49-F238E27FC236}">
                      <a16:creationId xmlns:a16="http://schemas.microsoft.com/office/drawing/2014/main" id="{2C8E5C66-E4B5-6E50-E73B-82D7C51D17BB}"/>
                    </a:ext>
                  </a:extLst>
                </p:cNvPr>
                <p:cNvSpPr/>
                <p:nvPr/>
              </p:nvSpPr>
              <p:spPr>
                <a:xfrm>
                  <a:off x="564874" y="2295208"/>
                  <a:ext cx="1302247" cy="190336"/>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7" name="Picture 2" descr="Driving Tachograph Symbol">
                  <a:extLst>
                    <a:ext uri="{FF2B5EF4-FFF2-40B4-BE49-F238E27FC236}">
                      <a16:creationId xmlns:a16="http://schemas.microsoft.com/office/drawing/2014/main" id="{7DE00C22-1238-6E51-61CB-CFEA00B689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200" y="2294482"/>
                  <a:ext cx="213598" cy="187718"/>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pole tekstowe 104">
                <a:extLst>
                  <a:ext uri="{FF2B5EF4-FFF2-40B4-BE49-F238E27FC236}">
                    <a16:creationId xmlns:a16="http://schemas.microsoft.com/office/drawing/2014/main" id="{3AA037C4-865C-9E3D-9083-656FEFA38BDF}"/>
                  </a:ext>
                </a:extLst>
              </p:cNvPr>
              <p:cNvSpPr txBox="1"/>
              <p:nvPr/>
            </p:nvSpPr>
            <p:spPr>
              <a:xfrm>
                <a:off x="13262449" y="5926940"/>
                <a:ext cx="152323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a:ln>
                      <a:noFill/>
                    </a:ln>
                    <a:solidFill>
                      <a:prstClr val="black"/>
                    </a:solidFill>
                    <a:effectLst/>
                    <a:uLnTx/>
                    <a:uFillTx/>
                    <a:latin typeface="Calibri" panose="020F0502020204030204"/>
                    <a:ea typeface="+mn-ea"/>
                    <a:cs typeface="+mn-cs"/>
                  </a:rPr>
                  <a:t>max. 4h 30min</a:t>
                </a: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9" name="Grupa 108">
              <a:extLst>
                <a:ext uri="{FF2B5EF4-FFF2-40B4-BE49-F238E27FC236}">
                  <a16:creationId xmlns:a16="http://schemas.microsoft.com/office/drawing/2014/main" id="{610EF543-3A50-1CC2-0DFE-0273D8D96542}"/>
                </a:ext>
              </a:extLst>
            </p:cNvPr>
            <p:cNvGrpSpPr/>
            <p:nvPr/>
          </p:nvGrpSpPr>
          <p:grpSpPr>
            <a:xfrm>
              <a:off x="9224915" y="6455449"/>
              <a:ext cx="929135" cy="190336"/>
              <a:chOff x="814577" y="2318908"/>
              <a:chExt cx="929135" cy="190336"/>
            </a:xfrm>
          </p:grpSpPr>
          <p:sp>
            <p:nvSpPr>
              <p:cNvPr id="110" name="Prostokąt 109">
                <a:extLst>
                  <a:ext uri="{FF2B5EF4-FFF2-40B4-BE49-F238E27FC236}">
                    <a16:creationId xmlns:a16="http://schemas.microsoft.com/office/drawing/2014/main" id="{D175ACDD-5943-DC36-D7B2-C6EE1625A975}"/>
                  </a:ext>
                </a:extLst>
              </p:cNvPr>
              <p:cNvSpPr/>
              <p:nvPr/>
            </p:nvSpPr>
            <p:spPr>
              <a:xfrm>
                <a:off x="814577" y="2318908"/>
                <a:ext cx="929135" cy="190336"/>
              </a:xfrm>
              <a:prstGeom prst="rect">
                <a:avLst/>
              </a:prstGeom>
              <a:solidFill>
                <a:srgbClr val="FF00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1" name="Picture 2" descr="Driving Tachograph Symbol">
                <a:extLst>
                  <a:ext uri="{FF2B5EF4-FFF2-40B4-BE49-F238E27FC236}">
                    <a16:creationId xmlns:a16="http://schemas.microsoft.com/office/drawing/2014/main" id="{0E0B11A8-9D3B-A641-1118-75D6F462A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469" y="2318908"/>
                <a:ext cx="213598" cy="187718"/>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pole tekstowe 111">
              <a:extLst>
                <a:ext uri="{FF2B5EF4-FFF2-40B4-BE49-F238E27FC236}">
                  <a16:creationId xmlns:a16="http://schemas.microsoft.com/office/drawing/2014/main" id="{0A5DCA47-603A-9D62-5869-AF9542584232}"/>
                </a:ext>
              </a:extLst>
            </p:cNvPr>
            <p:cNvSpPr txBox="1"/>
            <p:nvPr/>
          </p:nvSpPr>
          <p:spPr>
            <a:xfrm>
              <a:off x="9277382" y="6191718"/>
              <a:ext cx="8541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a:ln>
                    <a:noFill/>
                  </a:ln>
                  <a:solidFill>
                    <a:prstClr val="black"/>
                  </a:solidFill>
                  <a:effectLst/>
                  <a:uLnTx/>
                  <a:uFillTx/>
                  <a:latin typeface="Calibri" panose="020F0502020204030204"/>
                  <a:ea typeface="+mn-ea"/>
                  <a:cs typeface="+mn-cs"/>
                </a:rPr>
                <a:t>max. 3h</a:t>
              </a: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78750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par>
                                <p:cTn id="19" presetID="22" presetClass="entr" presetSubtype="8"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
                                        <p:tgtEl>
                                          <p:spTgt spid="32"/>
                                        </p:tgtEl>
                                      </p:cBhvr>
                                    </p:animEffect>
                                  </p:childTnLst>
                                </p:cTn>
                              </p:par>
                              <p:par>
                                <p:cTn id="22" presetID="22" presetClass="entr" presetSubtype="8"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500"/>
                                        <p:tgtEl>
                                          <p:spTgt spid="36"/>
                                        </p:tgtEl>
                                      </p:cBhvr>
                                    </p:animEffect>
                                  </p:childTnLst>
                                </p:cTn>
                              </p:par>
                              <p:par>
                                <p:cTn id="25" presetID="22" presetClass="entr" presetSubtype="8"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500"/>
                                        <p:tgtEl>
                                          <p:spTgt spid="40"/>
                                        </p:tgtEl>
                                      </p:cBhvr>
                                    </p:animEffect>
                                  </p:childTnLst>
                                </p:cTn>
                              </p:par>
                              <p:par>
                                <p:cTn id="28" presetID="22" presetClass="entr" presetSubtype="8"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left)">
                                      <p:cBhvr>
                                        <p:cTn id="30" dur="500"/>
                                        <p:tgtEl>
                                          <p:spTgt spid="44"/>
                                        </p:tgtEl>
                                      </p:cBhvr>
                                    </p:animEffect>
                                  </p:childTnLst>
                                </p:cTn>
                              </p:par>
                              <p:par>
                                <p:cTn id="31" presetID="22" presetClass="entr" presetSubtype="8"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ipe(left)">
                                      <p:cBhvr>
                                        <p:cTn id="33" dur="500"/>
                                        <p:tgtEl>
                                          <p:spTgt spid="48"/>
                                        </p:tgtEl>
                                      </p:cBhvr>
                                    </p:animEffect>
                                  </p:childTnLst>
                                </p:cTn>
                              </p:par>
                              <p:par>
                                <p:cTn id="34" presetID="22" presetClass="entr" presetSubtype="8"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left)">
                                      <p:cBhvr>
                                        <p:cTn id="36" dur="500"/>
                                        <p:tgtEl>
                                          <p:spTgt spid="51"/>
                                        </p:tgtEl>
                                      </p:cBhvr>
                                    </p:animEffect>
                                  </p:childTnLst>
                                </p:cTn>
                              </p:par>
                              <p:par>
                                <p:cTn id="37" presetID="22" presetClass="entr" presetSubtype="8"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left)">
                                      <p:cBhvr>
                                        <p:cTn id="39" dur="500"/>
                                        <p:tgtEl>
                                          <p:spTgt spid="55"/>
                                        </p:tgtEl>
                                      </p:cBhvr>
                                    </p:animEffect>
                                  </p:childTnLst>
                                </p:cTn>
                              </p:par>
                              <p:par>
                                <p:cTn id="40" presetID="22" presetClass="entr" presetSubtype="8"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par>
                                <p:cTn id="43" presetID="22" presetClass="entr" presetSubtype="8"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500"/>
                                        <p:tgtEl>
                                          <p:spTgt spid="63"/>
                                        </p:tgtEl>
                                      </p:cBhvr>
                                    </p:animEffect>
                                  </p:childTnLst>
                                </p:cTn>
                              </p:par>
                              <p:par>
                                <p:cTn id="46" presetID="22" presetClass="entr" presetSubtype="8" fill="hold" nodeType="withEffect">
                                  <p:stCondLst>
                                    <p:cond delay="0"/>
                                  </p:stCondLst>
                                  <p:childTnLst>
                                    <p:set>
                                      <p:cBhvr>
                                        <p:cTn id="47" dur="1" fill="hold">
                                          <p:stCondLst>
                                            <p:cond delay="0"/>
                                          </p:stCondLst>
                                        </p:cTn>
                                        <p:tgtEl>
                                          <p:spTgt spid="72"/>
                                        </p:tgtEl>
                                        <p:attrNameLst>
                                          <p:attrName>style.visibility</p:attrName>
                                        </p:attrNameLst>
                                      </p:cBhvr>
                                      <p:to>
                                        <p:strVal val="visible"/>
                                      </p:to>
                                    </p:set>
                                    <p:animEffect transition="in" filter="wipe(left)">
                                      <p:cBhvr>
                                        <p:cTn id="48" dur="500"/>
                                        <p:tgtEl>
                                          <p:spTgt spid="72"/>
                                        </p:tgtEl>
                                      </p:cBhvr>
                                    </p:animEffect>
                                  </p:childTnLst>
                                </p:cTn>
                              </p:par>
                              <p:par>
                                <p:cTn id="49" presetID="22" presetClass="entr" presetSubtype="8"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wipe(left)">
                                      <p:cBhvr>
                                        <p:cTn id="51" dur="500"/>
                                        <p:tgtEl>
                                          <p:spTgt spid="7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wipe(left)">
                                      <p:cBhvr>
                                        <p:cTn id="56" dur="500"/>
                                        <p:tgtEl>
                                          <p:spTgt spid="81"/>
                                        </p:tgtEl>
                                      </p:cBhvr>
                                    </p:animEffect>
                                  </p:childTnLst>
                                </p:cTn>
                              </p:par>
                              <p:par>
                                <p:cTn id="57" presetID="22" presetClass="entr" presetSubtype="8" fill="hold" nodeType="withEffect">
                                  <p:stCondLst>
                                    <p:cond delay="0"/>
                                  </p:stCondLst>
                                  <p:childTnLst>
                                    <p:set>
                                      <p:cBhvr>
                                        <p:cTn id="58" dur="1" fill="hold">
                                          <p:stCondLst>
                                            <p:cond delay="0"/>
                                          </p:stCondLst>
                                        </p:cTn>
                                        <p:tgtEl>
                                          <p:spTgt spid="80"/>
                                        </p:tgtEl>
                                        <p:attrNameLst>
                                          <p:attrName>style.visibility</p:attrName>
                                        </p:attrNameLst>
                                      </p:cBhvr>
                                      <p:to>
                                        <p:strVal val="visible"/>
                                      </p:to>
                                    </p:set>
                                    <p:animEffect transition="in" filter="wipe(left)">
                                      <p:cBhvr>
                                        <p:cTn id="59" dur="500"/>
                                        <p:tgtEl>
                                          <p:spTgt spid="8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85"/>
                                        </p:tgtEl>
                                        <p:attrNameLst>
                                          <p:attrName>style.visibility</p:attrName>
                                        </p:attrNameLst>
                                      </p:cBhvr>
                                      <p:to>
                                        <p:strVal val="visible"/>
                                      </p:to>
                                    </p:set>
                                    <p:animEffect transition="in" filter="wipe(left)">
                                      <p:cBhvr>
                                        <p:cTn id="64" dur="500"/>
                                        <p:tgtEl>
                                          <p:spTgt spid="85"/>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wipe(left)">
                                      <p:cBhvr>
                                        <p:cTn id="67" dur="500"/>
                                        <p:tgtEl>
                                          <p:spTgt spid="83"/>
                                        </p:tgtEl>
                                      </p:cBhvr>
                                    </p:animEffect>
                                  </p:childTnLst>
                                </p:cTn>
                              </p:par>
                              <p:par>
                                <p:cTn id="68" presetID="22" presetClass="entr" presetSubtype="8" fill="hold" nodeType="with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wipe(left)">
                                      <p:cBhvr>
                                        <p:cTn id="70" dur="500"/>
                                        <p:tgtEl>
                                          <p:spTgt spid="8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88"/>
                                        </p:tgtEl>
                                        <p:attrNameLst>
                                          <p:attrName>style.visibility</p:attrName>
                                        </p:attrNameLst>
                                      </p:cBhvr>
                                      <p:to>
                                        <p:strVal val="visible"/>
                                      </p:to>
                                    </p:set>
                                    <p:animEffect transition="in" filter="wipe(left)">
                                      <p:cBhvr>
                                        <p:cTn id="73" dur="500"/>
                                        <p:tgtEl>
                                          <p:spTgt spid="88"/>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fade">
                                      <p:cBhvr>
                                        <p:cTn id="78" dur="1000"/>
                                        <p:tgtEl>
                                          <p:spTgt spid="90"/>
                                        </p:tgtEl>
                                      </p:cBhvr>
                                    </p:animEffect>
                                    <p:anim calcmode="lin" valueType="num">
                                      <p:cBhvr>
                                        <p:cTn id="79" dur="1000" fill="hold"/>
                                        <p:tgtEl>
                                          <p:spTgt spid="90"/>
                                        </p:tgtEl>
                                        <p:attrNameLst>
                                          <p:attrName>ppt_x</p:attrName>
                                        </p:attrNameLst>
                                      </p:cBhvr>
                                      <p:tavLst>
                                        <p:tav tm="0">
                                          <p:val>
                                            <p:strVal val="#ppt_x"/>
                                          </p:val>
                                        </p:tav>
                                        <p:tav tm="100000">
                                          <p:val>
                                            <p:strVal val="#ppt_x"/>
                                          </p:val>
                                        </p:tav>
                                      </p:tavLst>
                                    </p:anim>
                                    <p:anim calcmode="lin" valueType="num">
                                      <p:cBhvr>
                                        <p:cTn id="80" dur="1000" fill="hold"/>
                                        <p:tgtEl>
                                          <p:spTgt spid="90"/>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89"/>
                                        </p:tgtEl>
                                        <p:attrNameLst>
                                          <p:attrName>style.visibility</p:attrName>
                                        </p:attrNameLst>
                                      </p:cBhvr>
                                      <p:to>
                                        <p:strVal val="visible"/>
                                      </p:to>
                                    </p:set>
                                    <p:animEffect transition="in" filter="fade">
                                      <p:cBhvr>
                                        <p:cTn id="83" dur="1000"/>
                                        <p:tgtEl>
                                          <p:spTgt spid="89"/>
                                        </p:tgtEl>
                                      </p:cBhvr>
                                    </p:animEffect>
                                    <p:anim calcmode="lin" valueType="num">
                                      <p:cBhvr>
                                        <p:cTn id="84" dur="1000" fill="hold"/>
                                        <p:tgtEl>
                                          <p:spTgt spid="89"/>
                                        </p:tgtEl>
                                        <p:attrNameLst>
                                          <p:attrName>ppt_x</p:attrName>
                                        </p:attrNameLst>
                                      </p:cBhvr>
                                      <p:tavLst>
                                        <p:tav tm="0">
                                          <p:val>
                                            <p:strVal val="#ppt_x"/>
                                          </p:val>
                                        </p:tav>
                                        <p:tav tm="100000">
                                          <p:val>
                                            <p:strVal val="#ppt_x"/>
                                          </p:val>
                                        </p:tav>
                                      </p:tavLst>
                                    </p:anim>
                                    <p:anim calcmode="lin" valueType="num">
                                      <p:cBhvr>
                                        <p:cTn id="85"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150"/>
                                        </p:tgtEl>
                                        <p:attrNameLst>
                                          <p:attrName>style.visibility</p:attrName>
                                        </p:attrNameLst>
                                      </p:cBhvr>
                                      <p:to>
                                        <p:strVal val="visible"/>
                                      </p:to>
                                    </p:set>
                                    <p:animEffect transition="in" filter="fade">
                                      <p:cBhvr>
                                        <p:cTn id="90" dur="1000"/>
                                        <p:tgtEl>
                                          <p:spTgt spid="150"/>
                                        </p:tgtEl>
                                      </p:cBhvr>
                                    </p:animEffect>
                                    <p:anim calcmode="lin" valueType="num">
                                      <p:cBhvr>
                                        <p:cTn id="91" dur="1000" fill="hold"/>
                                        <p:tgtEl>
                                          <p:spTgt spid="150"/>
                                        </p:tgtEl>
                                        <p:attrNameLst>
                                          <p:attrName>ppt_x</p:attrName>
                                        </p:attrNameLst>
                                      </p:cBhvr>
                                      <p:tavLst>
                                        <p:tav tm="0">
                                          <p:val>
                                            <p:strVal val="#ppt_x"/>
                                          </p:val>
                                        </p:tav>
                                        <p:tav tm="100000">
                                          <p:val>
                                            <p:strVal val="#ppt_x"/>
                                          </p:val>
                                        </p:tav>
                                      </p:tavLst>
                                    </p:anim>
                                    <p:anim calcmode="lin" valueType="num">
                                      <p:cBhvr>
                                        <p:cTn id="92" dur="1000" fill="hold"/>
                                        <p:tgtEl>
                                          <p:spTgt spid="150"/>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149"/>
                                        </p:tgtEl>
                                        <p:attrNameLst>
                                          <p:attrName>style.visibility</p:attrName>
                                        </p:attrNameLst>
                                      </p:cBhvr>
                                      <p:to>
                                        <p:strVal val="visible"/>
                                      </p:to>
                                    </p:set>
                                    <p:animEffect transition="in" filter="fade">
                                      <p:cBhvr>
                                        <p:cTn id="97" dur="1000"/>
                                        <p:tgtEl>
                                          <p:spTgt spid="149"/>
                                        </p:tgtEl>
                                      </p:cBhvr>
                                    </p:animEffect>
                                    <p:anim calcmode="lin" valueType="num">
                                      <p:cBhvr>
                                        <p:cTn id="98" dur="1000" fill="hold"/>
                                        <p:tgtEl>
                                          <p:spTgt spid="149"/>
                                        </p:tgtEl>
                                        <p:attrNameLst>
                                          <p:attrName>ppt_x</p:attrName>
                                        </p:attrNameLst>
                                      </p:cBhvr>
                                      <p:tavLst>
                                        <p:tav tm="0">
                                          <p:val>
                                            <p:strVal val="#ppt_x"/>
                                          </p:val>
                                        </p:tav>
                                        <p:tav tm="100000">
                                          <p:val>
                                            <p:strVal val="#ppt_x"/>
                                          </p:val>
                                        </p:tav>
                                      </p:tavLst>
                                    </p:anim>
                                    <p:anim calcmode="lin" valueType="num">
                                      <p:cBhvr>
                                        <p:cTn id="99"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127"/>
                                        </p:tgtEl>
                                        <p:attrNameLst>
                                          <p:attrName>style.visibility</p:attrName>
                                        </p:attrNameLst>
                                      </p:cBhvr>
                                      <p:to>
                                        <p:strVal val="visible"/>
                                      </p:to>
                                    </p:set>
                                    <p:animEffect transition="in" filter="fade">
                                      <p:cBhvr>
                                        <p:cTn id="104" dur="1000"/>
                                        <p:tgtEl>
                                          <p:spTgt spid="127"/>
                                        </p:tgtEl>
                                      </p:cBhvr>
                                    </p:animEffect>
                                    <p:anim calcmode="lin" valueType="num">
                                      <p:cBhvr>
                                        <p:cTn id="105" dur="1000" fill="hold"/>
                                        <p:tgtEl>
                                          <p:spTgt spid="127"/>
                                        </p:tgtEl>
                                        <p:attrNameLst>
                                          <p:attrName>ppt_x</p:attrName>
                                        </p:attrNameLst>
                                      </p:cBhvr>
                                      <p:tavLst>
                                        <p:tav tm="0">
                                          <p:val>
                                            <p:strVal val="#ppt_x"/>
                                          </p:val>
                                        </p:tav>
                                        <p:tav tm="100000">
                                          <p:val>
                                            <p:strVal val="#ppt_x"/>
                                          </p:val>
                                        </p:tav>
                                      </p:tavLst>
                                    </p:anim>
                                    <p:anim calcmode="lin" valueType="num">
                                      <p:cBhvr>
                                        <p:cTn id="106"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1" grpId="0"/>
      <p:bldP spid="83" grpId="0"/>
      <p:bldP spid="85" grpId="0"/>
      <p:bldP spid="88" grpId="0"/>
      <p:bldP spid="8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1F4D2-57B1-906E-47E8-C3A99460E56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6BB8BC0-C4E6-A75C-41E1-B2E356136B39}"/>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F7C45F9A-8EC6-B602-5A43-5211F3A5F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5" name="Picture 4" descr="A black and white logo&#10;&#10;Description automatically generated">
            <a:extLst>
              <a:ext uri="{FF2B5EF4-FFF2-40B4-BE49-F238E27FC236}">
                <a16:creationId xmlns:a16="http://schemas.microsoft.com/office/drawing/2014/main" id="{434255D8-7059-3C3E-20FF-931D76E55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6" name="TextBox 5">
            <a:extLst>
              <a:ext uri="{FF2B5EF4-FFF2-40B4-BE49-F238E27FC236}">
                <a16:creationId xmlns:a16="http://schemas.microsoft.com/office/drawing/2014/main" id="{D4BDC1A5-C11B-9EEC-9D84-92FE254EE794}"/>
              </a:ext>
            </a:extLst>
          </p:cNvPr>
          <p:cNvSpPr txBox="1"/>
          <p:nvPr/>
        </p:nvSpPr>
        <p:spPr>
          <a:xfrm>
            <a:off x="449105" y="256213"/>
            <a:ext cx="78774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Obligation to justify derogations</a:t>
            </a:r>
            <a:endParaRPr kumimoji="0" lang="en-IE"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A83C513-4A54-5961-2ABD-023CE4B1BF4A}"/>
              </a:ext>
            </a:extLst>
          </p:cNvPr>
          <p:cNvSpPr txBox="1"/>
          <p:nvPr/>
        </p:nvSpPr>
        <p:spPr>
          <a:xfrm>
            <a:off x="521546" y="1729452"/>
            <a:ext cx="11013440" cy="4093428"/>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Drivers must be able to justify the use of the three derogations during roadside checks, by carrying on board a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completed journey form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212529"/>
                </a:solidFill>
                <a:effectLst/>
                <a:uLnTx/>
                <a:uFillTx/>
                <a:latin typeface="Lato" panose="020F0502020204030203" pitchFamily="34" charset="0"/>
                <a:ea typeface="+mn-ea"/>
                <a:cs typeface="Arial" panose="020B0604020202020204" pitchFamily="34" charset="0"/>
              </a:rPr>
              <a:t>the journey form for international services may be used for national services, indicating its use for national service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212529"/>
                </a:solidFill>
                <a:effectLst/>
                <a:uLnTx/>
                <a:uFillTx/>
                <a:latin typeface="Lato" panose="020F0502020204030203" pitchFamily="34" charset="0"/>
                <a:ea typeface="+mn-ea"/>
                <a:cs typeface="+mn-cs"/>
              </a:rPr>
              <a:t>Obligation to carry on board the vehicle, paper or electronic copies of journey forms covering the previous 28 days, and from 31 December 2024, the previous 56 days </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0" i="0" u="none" strike="noStrike" kern="1200" cap="none" spc="0" normalizeH="0" baseline="0" noProof="0" dirty="0">
              <a:ln>
                <a:noFill/>
              </a:ln>
              <a:solidFill>
                <a:srgbClr val="212529"/>
              </a:solidFill>
              <a:effectLst/>
              <a:uLnTx/>
              <a:uFillTx/>
              <a:latin typeface="Lato" panose="020F0502020204030203"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70C0"/>
                </a:solidFill>
                <a:effectLst/>
                <a:uLnTx/>
                <a:uFillTx/>
                <a:latin typeface="Aptos" panose="02110004020202020204"/>
                <a:ea typeface="+mn-ea"/>
                <a:cs typeface="Arial" panose="020B0604020202020204" pitchFamily="34" charset="0"/>
              </a:rPr>
              <a:t>Regulation (EU) 2024/1258, </a:t>
            </a:r>
          </a:p>
        </p:txBody>
      </p:sp>
    </p:spTree>
    <p:extLst>
      <p:ext uri="{BB962C8B-B14F-4D97-AF65-F5344CB8AC3E}">
        <p14:creationId xmlns:p14="http://schemas.microsoft.com/office/powerpoint/2010/main" val="6660953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E55E5-76C9-44B4-C022-B0D96EE6479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6EC0A50-3366-FD06-0477-10969BA82831}"/>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F87CB1C9-4C42-110C-4AAB-8004272E3F8D}"/>
              </a:ext>
            </a:extLst>
          </p:cNvPr>
          <p:cNvSpPr txBox="1"/>
          <p:nvPr/>
        </p:nvSpPr>
        <p:spPr>
          <a:xfrm>
            <a:off x="449104" y="256214"/>
            <a:ext cx="96396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Update of Technical Specifications</a:t>
            </a:r>
            <a:endParaRPr kumimoji="0" lang="en-IE"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 Box 9">
            <a:extLst>
              <a:ext uri="{FF2B5EF4-FFF2-40B4-BE49-F238E27FC236}">
                <a16:creationId xmlns:a16="http://schemas.microsoft.com/office/drawing/2014/main" id="{EA1BD0A1-61A5-4CA0-233F-D2937A6614FC}"/>
              </a:ext>
            </a:extLst>
          </p:cNvPr>
          <p:cNvSpPr txBox="1">
            <a:spLocks noChangeArrowheads="1"/>
          </p:cNvSpPr>
          <p:nvPr/>
        </p:nvSpPr>
        <p:spPr bwMode="auto">
          <a:xfrm>
            <a:off x="942109" y="1329827"/>
            <a:ext cx="10335491" cy="5570756"/>
          </a:xfrm>
          <a:prstGeom prst="rect">
            <a:avLst/>
          </a:prstGeom>
          <a:solidFill>
            <a:schemeClr val="bg1"/>
          </a:solidFill>
          <a:ln w="9525">
            <a:solidFill>
              <a:schemeClr val="bg1"/>
            </a:solidFill>
            <a:miter lim="800000"/>
            <a:headEnd/>
            <a:tailEnd/>
          </a:ln>
        </p:spPr>
        <p:txBody>
          <a:bodyPr wrap="square">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0" i="0" u="none" strike="noStrike" kern="1200" cap="none" spc="0" normalizeH="0" baseline="0" noProof="0" dirty="0">
              <a:ln>
                <a:noFill/>
              </a:ln>
              <a:solidFill>
                <a:srgbClr val="212529"/>
              </a:solidFill>
              <a:effectLst/>
              <a:uLnTx/>
              <a:uFillTx/>
              <a:latin typeface="Lato" panose="020F050202020403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0" i="0" u="none" strike="noStrike" kern="1200" cap="none" spc="0" normalizeH="0" baseline="0" noProof="0" dirty="0">
              <a:ln>
                <a:noFill/>
              </a:ln>
              <a:solidFill>
                <a:srgbClr val="212529"/>
              </a:solidFill>
              <a:effectLst/>
              <a:uLnTx/>
              <a:uFillTx/>
              <a:latin typeface="Lato" panose="020F050202020403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212529"/>
                </a:solidFill>
                <a:effectLst/>
                <a:uLnTx/>
                <a:uFillTx/>
                <a:latin typeface="Lato" panose="020F0502020204030203" pitchFamily="34" charset="0"/>
                <a:ea typeface="+mn-ea"/>
                <a:cs typeface="+mn-cs"/>
              </a:rPr>
              <a:t>The obligation to carry on board the vehicle copies of journey forms for previous 56 days ceases to apply at the latest when the vehicle uses a </a:t>
            </a:r>
            <a:r>
              <a:rPr kumimoji="0" lang="en-US" sz="2400" b="1" i="0" u="sng" strike="noStrike" kern="1200" cap="none" spc="0" normalizeH="0" baseline="0" noProof="0" dirty="0">
                <a:ln>
                  <a:noFill/>
                </a:ln>
                <a:solidFill>
                  <a:srgbClr val="212529"/>
                </a:solidFill>
                <a:effectLst/>
                <a:uLnTx/>
                <a:uFillTx/>
                <a:latin typeface="Lato" panose="020F0502020204030203" pitchFamily="34" charset="0"/>
                <a:ea typeface="+mn-ea"/>
                <a:cs typeface="+mn-cs"/>
              </a:rPr>
              <a:t>tachograph allowing the recording of the type of passenger service</a:t>
            </a:r>
            <a:r>
              <a:rPr kumimoji="0" lang="en-US" sz="2400" b="0" i="0" u="none" strike="noStrike" kern="1200" cap="none" spc="0" normalizeH="0" baseline="0" noProof="0" dirty="0">
                <a:ln>
                  <a:noFill/>
                </a:ln>
                <a:solidFill>
                  <a:srgbClr val="212529"/>
                </a:solidFill>
                <a:effectLst/>
                <a:uLnTx/>
                <a:uFillTx/>
                <a:latin typeface="Lato" panose="020F0502020204030203"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2529"/>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2529"/>
              </a:solidFill>
              <a:effectLst/>
              <a:uLnTx/>
              <a:uFillTx/>
              <a:latin typeface="Lato" panose="020F050202020403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212529"/>
                </a:solidFill>
                <a:effectLst/>
                <a:uLnTx/>
                <a:uFillTx/>
                <a:latin typeface="Lato" panose="020F0502020204030203" pitchFamily="34" charset="0"/>
                <a:ea typeface="+mn-ea"/>
                <a:cs typeface="+mn-cs"/>
              </a:rPr>
              <a:t> By 23 November 2025, the Commission is required to adopt implementing acts laying down </a:t>
            </a:r>
            <a:r>
              <a:rPr kumimoji="0" lang="en-US" sz="2400" b="1" i="0" u="none" strike="noStrike" kern="1200" cap="none" spc="0" normalizeH="0" baseline="0" noProof="0" dirty="0">
                <a:ln>
                  <a:noFill/>
                </a:ln>
                <a:solidFill>
                  <a:srgbClr val="212529"/>
                </a:solidFill>
                <a:effectLst/>
                <a:uLnTx/>
                <a:uFillTx/>
                <a:latin typeface="Lato" panose="020F0502020204030203" pitchFamily="34" charset="0"/>
                <a:ea typeface="+mn-ea"/>
                <a:cs typeface="+mn-cs"/>
              </a:rPr>
              <a:t>appropriate technical specifications </a:t>
            </a:r>
            <a:r>
              <a:rPr kumimoji="0" lang="en-US" sz="2400" b="0" i="0" u="none" strike="noStrike" kern="1200" cap="none" spc="0" normalizeH="0" baseline="0" noProof="0" dirty="0">
                <a:ln>
                  <a:noFill/>
                </a:ln>
                <a:solidFill>
                  <a:srgbClr val="212529"/>
                </a:solidFill>
                <a:effectLst/>
                <a:uLnTx/>
                <a:uFillTx/>
                <a:latin typeface="Lato" panose="020F0502020204030203" pitchFamily="34" charset="0"/>
                <a:ea typeface="+mn-ea"/>
                <a:cs typeface="+mn-cs"/>
              </a:rPr>
              <a:t>for </a:t>
            </a:r>
            <a:r>
              <a:rPr kumimoji="0" lang="en-US" sz="2400" b="0" i="0" u="sng" strike="noStrike" kern="1200" cap="none" spc="0" normalizeH="0" baseline="0" noProof="0" dirty="0">
                <a:ln>
                  <a:noFill/>
                </a:ln>
                <a:solidFill>
                  <a:srgbClr val="212529"/>
                </a:solidFill>
                <a:effectLst/>
                <a:uLnTx/>
                <a:uFillTx/>
                <a:latin typeface="Lato" panose="020F0502020204030203" pitchFamily="34" charset="0"/>
                <a:ea typeface="+mn-ea"/>
                <a:cs typeface="+mn-cs"/>
              </a:rPr>
              <a:t>tachographs</a:t>
            </a:r>
            <a:r>
              <a:rPr kumimoji="0" lang="en-US" sz="2400" b="0" i="0" u="none" strike="noStrike" kern="1200" cap="none" spc="0" normalizeH="0" baseline="0" noProof="0" dirty="0">
                <a:ln>
                  <a:noFill/>
                </a:ln>
                <a:solidFill>
                  <a:srgbClr val="212529"/>
                </a:solidFill>
                <a:effectLst/>
                <a:uLnTx/>
                <a:uFillTx/>
                <a:latin typeface="Lato" panose="020F0502020204030203" pitchFamily="34" charset="0"/>
                <a:ea typeface="+mn-ea"/>
                <a:cs typeface="+mn-cs"/>
              </a:rPr>
              <a:t> to </a:t>
            </a:r>
            <a:r>
              <a:rPr kumimoji="0" lang="en-US" sz="2400" b="1" i="0" u="none" strike="noStrike" kern="1200" cap="none" spc="0" normalizeH="0" baseline="0" noProof="0" dirty="0">
                <a:ln>
                  <a:noFill/>
                </a:ln>
                <a:solidFill>
                  <a:srgbClr val="212529"/>
                </a:solidFill>
                <a:effectLst/>
                <a:uLnTx/>
                <a:uFillTx/>
                <a:latin typeface="Lato" panose="020F0502020204030203" pitchFamily="34" charset="0"/>
                <a:ea typeface="+mn-ea"/>
                <a:cs typeface="+mn-cs"/>
              </a:rPr>
              <a:t>enable the recording </a:t>
            </a:r>
            <a:r>
              <a:rPr kumimoji="0" lang="en-US" sz="2400" b="0" i="0" u="none" strike="noStrike" kern="1200" cap="none" spc="0" normalizeH="0" baseline="0" noProof="0" dirty="0">
                <a:ln>
                  <a:noFill/>
                </a:ln>
                <a:solidFill>
                  <a:srgbClr val="212529"/>
                </a:solidFill>
                <a:effectLst/>
                <a:uLnTx/>
                <a:uFillTx/>
                <a:latin typeface="Lato" panose="020F0502020204030203" pitchFamily="34" charset="0"/>
                <a:ea typeface="+mn-ea"/>
                <a:cs typeface="+mn-cs"/>
              </a:rPr>
              <a:t>and </a:t>
            </a:r>
            <a:r>
              <a:rPr kumimoji="0" lang="en-US" sz="2400" b="1" i="0" u="none" strike="noStrike" kern="1200" cap="none" spc="0" normalizeH="0" baseline="0" noProof="0" dirty="0">
                <a:ln>
                  <a:noFill/>
                </a:ln>
                <a:solidFill>
                  <a:srgbClr val="212529"/>
                </a:solidFill>
                <a:effectLst/>
                <a:uLnTx/>
                <a:uFillTx/>
                <a:latin typeface="Lato" panose="020F0502020204030203" pitchFamily="34" charset="0"/>
                <a:ea typeface="+mn-ea"/>
                <a:cs typeface="+mn-cs"/>
              </a:rPr>
              <a:t>storage</a:t>
            </a:r>
            <a:r>
              <a:rPr kumimoji="0" lang="en-US" sz="2400" b="0" i="0" u="none" strike="noStrike" kern="1200" cap="none" spc="0" normalizeH="0" baseline="0" noProof="0" dirty="0">
                <a:ln>
                  <a:noFill/>
                </a:ln>
                <a:solidFill>
                  <a:srgbClr val="212529"/>
                </a:solidFill>
                <a:effectLst/>
                <a:uLnTx/>
                <a:uFillTx/>
                <a:latin typeface="Lato" panose="020F0502020204030203" pitchFamily="34" charset="0"/>
                <a:ea typeface="+mn-ea"/>
                <a:cs typeface="+mn-cs"/>
              </a:rPr>
              <a:t> of data relating to the </a:t>
            </a:r>
            <a:r>
              <a:rPr kumimoji="0" lang="en-US" sz="2400" b="1" i="0" u="none" strike="noStrike" kern="1200" cap="none" spc="0" normalizeH="0" baseline="0" noProof="0" dirty="0">
                <a:ln>
                  <a:noFill/>
                </a:ln>
                <a:solidFill>
                  <a:srgbClr val="212529"/>
                </a:solidFill>
                <a:effectLst/>
                <a:uLnTx/>
                <a:uFillTx/>
                <a:latin typeface="Lato" panose="020F0502020204030203" pitchFamily="34" charset="0"/>
                <a:ea typeface="+mn-ea"/>
                <a:cs typeface="+mn-cs"/>
              </a:rPr>
              <a:t>type of passenger service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1" i="0" u="none" strike="noStrike" kern="1200" cap="none" spc="0" normalizeH="0" baseline="0" noProof="0" dirty="0">
              <a:ln>
                <a:noFill/>
              </a:ln>
              <a:solidFill>
                <a:srgbClr val="212529"/>
              </a:solidFill>
              <a:effectLst/>
              <a:uLnTx/>
              <a:uFillTx/>
              <a:latin typeface="Lato" panose="020F050202020403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1" i="0" u="none" strike="noStrike" kern="1200" cap="none" spc="0" normalizeH="0" baseline="0" noProof="0" dirty="0">
              <a:ln>
                <a:noFill/>
              </a:ln>
              <a:solidFill>
                <a:srgbClr val="212529"/>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70C0"/>
                </a:solidFill>
                <a:effectLst/>
                <a:uLnTx/>
                <a:uFillTx/>
                <a:latin typeface="Aptos" panose="02110004020202020204"/>
                <a:ea typeface="+mn-ea"/>
                <a:cs typeface="Arial" panose="020B0604020202020204" pitchFamily="34" charset="0"/>
              </a:rPr>
              <a:t>Regulation (EU) 2024/1258, article 16(4)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2529"/>
              </a:solidFill>
              <a:effectLst/>
              <a:uLnTx/>
              <a:uFillTx/>
              <a:latin typeface="Lato" panose="020F0502020204030203" pitchFamily="34" charset="0"/>
              <a:ea typeface="+mn-ea"/>
              <a:cs typeface="+mn-cs"/>
            </a:endParaRPr>
          </a:p>
        </p:txBody>
      </p:sp>
      <p:pic>
        <p:nvPicPr>
          <p:cNvPr id="7" name="Picture 3" descr="A black and white logo&#10;&#10;Description automatically generated">
            <a:extLst>
              <a:ext uri="{FF2B5EF4-FFF2-40B4-BE49-F238E27FC236}">
                <a16:creationId xmlns:a16="http://schemas.microsoft.com/office/drawing/2014/main" id="{23F7BD2E-A3BE-3608-A0E6-95C4BC90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642" y="350244"/>
            <a:ext cx="1364385" cy="470389"/>
          </a:xfrm>
          <a:prstGeom prst="rect">
            <a:avLst/>
          </a:prstGeom>
        </p:spPr>
      </p:pic>
      <p:pic>
        <p:nvPicPr>
          <p:cNvPr id="8" name="Picture 22" descr="A black and white logo&#10;&#10;Description automatically generated">
            <a:extLst>
              <a:ext uri="{FF2B5EF4-FFF2-40B4-BE49-F238E27FC236}">
                <a16:creationId xmlns:a16="http://schemas.microsoft.com/office/drawing/2014/main" id="{5E224A91-5205-A489-387A-1FD30747F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7568" y="200267"/>
            <a:ext cx="799891" cy="670546"/>
          </a:xfrm>
          <a:prstGeom prst="rect">
            <a:avLst/>
          </a:prstGeom>
        </p:spPr>
      </p:pic>
    </p:spTree>
    <p:extLst>
      <p:ext uri="{BB962C8B-B14F-4D97-AF65-F5344CB8AC3E}">
        <p14:creationId xmlns:p14="http://schemas.microsoft.com/office/powerpoint/2010/main" val="97480252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1F1AA-4BE1-FFE9-A20B-D3EE13D30B5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0226586-3110-4AD8-F211-E58D07F750B2}"/>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6ECF61E0-933F-23A3-23F5-94719081D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5" name="Picture 4" descr="A black and white logo&#10;&#10;Description automatically generated">
            <a:extLst>
              <a:ext uri="{FF2B5EF4-FFF2-40B4-BE49-F238E27FC236}">
                <a16:creationId xmlns:a16="http://schemas.microsoft.com/office/drawing/2014/main" id="{3FA1641E-125E-FA51-F012-B8DB1380C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6" name="TextBox 5">
            <a:extLst>
              <a:ext uri="{FF2B5EF4-FFF2-40B4-BE49-F238E27FC236}">
                <a16:creationId xmlns:a16="http://schemas.microsoft.com/office/drawing/2014/main" id="{8F174EEE-CBB1-AD61-32BD-C57C3A1E1421}"/>
              </a:ext>
            </a:extLst>
          </p:cNvPr>
          <p:cNvSpPr txBox="1"/>
          <p:nvPr/>
        </p:nvSpPr>
        <p:spPr>
          <a:xfrm>
            <a:off x="340732" y="60960"/>
            <a:ext cx="747569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Digitalization of a journey form - Timeline</a:t>
            </a:r>
            <a:endParaRPr kumimoji="0" lang="en-IE" sz="3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 Box 9">
            <a:extLst>
              <a:ext uri="{FF2B5EF4-FFF2-40B4-BE49-F238E27FC236}">
                <a16:creationId xmlns:a16="http://schemas.microsoft.com/office/drawing/2014/main" id="{FC8783EE-62FD-9852-7F18-1F65F3580FE0}"/>
              </a:ext>
            </a:extLst>
          </p:cNvPr>
          <p:cNvSpPr txBox="1">
            <a:spLocks noChangeArrowheads="1"/>
          </p:cNvSpPr>
          <p:nvPr/>
        </p:nvSpPr>
        <p:spPr bwMode="auto">
          <a:xfrm>
            <a:off x="791421" y="1797784"/>
            <a:ext cx="9864089" cy="3262432"/>
          </a:xfrm>
          <a:prstGeom prst="rect">
            <a:avLst/>
          </a:prstGeom>
          <a:solidFill>
            <a:schemeClr val="bg1"/>
          </a:solidFill>
          <a:ln w="9525">
            <a:solidFill>
              <a:schemeClr val="bg1"/>
            </a:solidFill>
            <a:miter lim="800000"/>
            <a:headEnd/>
            <a:tailEnd/>
          </a:ln>
        </p:spPr>
        <p:txBody>
          <a:bodyPr wrap="square">
            <a:spAutoFit/>
          </a:bodyPr>
          <a:lstStyle>
            <a:lvl1pPr>
              <a:defRPr sz="2400">
                <a:solidFill>
                  <a:srgbClr val="0000CC"/>
                </a:solidFill>
                <a:latin typeface="Arial" panose="020B0604020202020204" pitchFamily="34" charset="0"/>
              </a:defRPr>
            </a:lvl1pPr>
            <a:lvl2pPr marL="742950" indent="-285750">
              <a:defRPr sz="2400">
                <a:solidFill>
                  <a:srgbClr val="0000CC"/>
                </a:solidFill>
                <a:latin typeface="Arial" panose="020B0604020202020204" pitchFamily="34" charset="0"/>
              </a:defRPr>
            </a:lvl2pPr>
            <a:lvl3pPr marL="1143000" indent="-228600">
              <a:defRPr sz="2400">
                <a:solidFill>
                  <a:srgbClr val="0000CC"/>
                </a:solidFill>
                <a:latin typeface="Arial" panose="020B0604020202020204" pitchFamily="34" charset="0"/>
              </a:defRPr>
            </a:lvl3pPr>
            <a:lvl4pPr marL="1600200" indent="-228600">
              <a:defRPr sz="2400">
                <a:solidFill>
                  <a:srgbClr val="0000CC"/>
                </a:solidFill>
                <a:latin typeface="Arial" panose="020B0604020202020204" pitchFamily="34" charset="0"/>
              </a:defRPr>
            </a:lvl4pPr>
            <a:lvl5pPr marL="2057400" indent="-228600">
              <a:defRPr sz="2400">
                <a:solidFill>
                  <a:srgbClr val="0000CC"/>
                </a:solidFill>
                <a:latin typeface="Arial" panose="020B0604020202020204" pitchFamily="34" charset="0"/>
              </a:defRPr>
            </a:lvl5pPr>
            <a:lvl6pPr marL="2514600" indent="-228600" eaLnBrk="0" fontAlgn="base" hangingPunct="0">
              <a:spcBef>
                <a:spcPct val="0"/>
              </a:spcBef>
              <a:spcAft>
                <a:spcPct val="0"/>
              </a:spcAft>
              <a:defRPr sz="2400">
                <a:solidFill>
                  <a:srgbClr val="0000CC"/>
                </a:solidFill>
                <a:latin typeface="Arial" panose="020B0604020202020204" pitchFamily="34" charset="0"/>
              </a:defRPr>
            </a:lvl6pPr>
            <a:lvl7pPr marL="2971800" indent="-228600" eaLnBrk="0" fontAlgn="base" hangingPunct="0">
              <a:spcBef>
                <a:spcPct val="0"/>
              </a:spcBef>
              <a:spcAft>
                <a:spcPct val="0"/>
              </a:spcAft>
              <a:defRPr sz="2400">
                <a:solidFill>
                  <a:srgbClr val="0000CC"/>
                </a:solidFill>
                <a:latin typeface="Arial" panose="020B0604020202020204" pitchFamily="34" charset="0"/>
              </a:defRPr>
            </a:lvl7pPr>
            <a:lvl8pPr marL="3429000" indent="-228600" eaLnBrk="0" fontAlgn="base" hangingPunct="0">
              <a:spcBef>
                <a:spcPct val="0"/>
              </a:spcBef>
              <a:spcAft>
                <a:spcPct val="0"/>
              </a:spcAft>
              <a:defRPr sz="2400">
                <a:solidFill>
                  <a:srgbClr val="0000CC"/>
                </a:solidFill>
                <a:latin typeface="Arial" panose="020B0604020202020204" pitchFamily="34" charset="0"/>
              </a:defRPr>
            </a:lvl8pPr>
            <a:lvl9pPr marL="3886200" indent="-228600" eaLnBrk="0" fontAlgn="base" hangingPunct="0">
              <a:spcBef>
                <a:spcPct val="0"/>
              </a:spcBef>
              <a:spcAft>
                <a:spcPct val="0"/>
              </a:spcAft>
              <a:defRPr sz="2400">
                <a:solidFill>
                  <a:srgbClr val="0000CC"/>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12529"/>
              </a:solidFill>
              <a:effectLst/>
              <a:uLnTx/>
              <a:uFillTx/>
              <a:latin typeface="Lato" panose="020F0502020204030203"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a:ln>
                  <a:noFill/>
                </a:ln>
                <a:solidFill>
                  <a:prstClr val="black"/>
                </a:solidFill>
                <a:effectLst/>
                <a:uLnTx/>
                <a:uFillTx/>
                <a:latin typeface="fkGroteskNeue"/>
                <a:ea typeface="+mn-ea"/>
                <a:cs typeface="+mn-cs"/>
              </a:rPr>
              <a:t> </a:t>
            </a:r>
            <a:r>
              <a:rPr kumimoji="0" lang="en-US" sz="24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By 31 December 2026, the Commission is required to assess the options for </a:t>
            </a:r>
            <a:r>
              <a:rPr kumimoji="0" lang="en-US" sz="2400" b="1"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digitalizing the journey form </a:t>
            </a:r>
            <a:r>
              <a:rPr kumimoji="0" lang="en-US" sz="2400" b="0" i="0" u="none" strike="noStrike" kern="1200" cap="none" spc="0" normalizeH="0" baseline="0" noProof="0">
                <a:ln>
                  <a:noFill/>
                </a:ln>
                <a:solidFill>
                  <a:srgbClr val="212529"/>
                </a:solidFill>
                <a:effectLst/>
                <a:uLnTx/>
                <a:uFillTx/>
                <a:latin typeface="Arial" panose="020B0604020202020204" pitchFamily="34" charset="0"/>
                <a:ea typeface="+mn-ea"/>
                <a:cs typeface="Arial" panose="020B0604020202020204" pitchFamily="34" charset="0"/>
              </a:rPr>
              <a:t>for drivers engaged in occasional passenger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12529"/>
              </a:solidFill>
              <a:effectLst/>
              <a:uLnTx/>
              <a:uFillTx/>
              <a:latin typeface="fkGroteskNeue"/>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2400" b="0" i="0" u="none" strike="noStrike" kern="1200" cap="none" spc="0" normalizeH="0" baseline="0" noProof="0">
              <a:ln>
                <a:noFill/>
              </a:ln>
              <a:solidFill>
                <a:srgbClr val="212529"/>
              </a:solidFill>
              <a:effectLst/>
              <a:uLnTx/>
              <a:uFillTx/>
              <a:latin typeface="fkGroteskNeue"/>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70C0"/>
                </a:solidFill>
                <a:effectLst/>
                <a:uLnTx/>
                <a:uFillTx/>
                <a:latin typeface="Aptos" panose="02110004020202020204"/>
                <a:ea typeface="+mn-ea"/>
                <a:cs typeface="Arial" panose="020B0604020202020204" pitchFamily="34" charset="0"/>
              </a:rPr>
              <a:t>Regulation (EU) 2024/1258, article 16(4)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CC"/>
              </a:solidFill>
              <a:effectLst/>
              <a:uLnTx/>
              <a:uFillTx/>
              <a:latin typeface="fkGroteskNeue"/>
              <a:ea typeface="+mn-ea"/>
              <a:cs typeface="+mn-cs"/>
            </a:endParaRPr>
          </a:p>
        </p:txBody>
      </p:sp>
    </p:spTree>
    <p:extLst>
      <p:ext uri="{BB962C8B-B14F-4D97-AF65-F5344CB8AC3E}">
        <p14:creationId xmlns:p14="http://schemas.microsoft.com/office/powerpoint/2010/main" val="93837340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A1445-6C9C-83BA-CBA4-6941A69C0743}"/>
            </a:ext>
          </a:extLst>
        </p:cNvPr>
        <p:cNvGrpSpPr/>
        <p:nvPr/>
      </p:nvGrpSpPr>
      <p:grpSpPr>
        <a:xfrm>
          <a:off x="0" y="0"/>
          <a:ext cx="0" cy="0"/>
          <a:chOff x="0" y="0"/>
          <a:chExt cx="0" cy="0"/>
        </a:xfrm>
      </p:grpSpPr>
      <p:pic>
        <p:nvPicPr>
          <p:cNvPr id="11" name="Picture 10" descr="A bus driving on a road&#10;&#10;AI-generated content may be incorrect.">
            <a:extLst>
              <a:ext uri="{FF2B5EF4-FFF2-40B4-BE49-F238E27FC236}">
                <a16:creationId xmlns:a16="http://schemas.microsoft.com/office/drawing/2014/main" id="{92DE931D-1C27-12A2-6A7A-82A14A7C3453}"/>
              </a:ext>
            </a:extLst>
          </p:cNvPr>
          <p:cNvPicPr>
            <a:picLocks noChangeAspect="1"/>
          </p:cNvPicPr>
          <p:nvPr/>
        </p:nvPicPr>
        <p:blipFill>
          <a:blip r:embed="rId3"/>
          <a:stretch>
            <a:fillRect/>
          </a:stretch>
        </p:blipFill>
        <p:spPr>
          <a:xfrm>
            <a:off x="3712" y="0"/>
            <a:ext cx="8511068" cy="6858000"/>
          </a:xfrm>
          <a:prstGeom prst="rect">
            <a:avLst/>
          </a:prstGeom>
        </p:spPr>
      </p:pic>
      <p:sp>
        <p:nvSpPr>
          <p:cNvPr id="2" name="Flowchart: Data 1">
            <a:extLst>
              <a:ext uri="{FF2B5EF4-FFF2-40B4-BE49-F238E27FC236}">
                <a16:creationId xmlns:a16="http://schemas.microsoft.com/office/drawing/2014/main" id="{DB08F536-50AB-2831-132E-89EE8BF2EE70}"/>
              </a:ext>
            </a:extLst>
          </p:cNvPr>
          <p:cNvSpPr/>
          <p:nvPr/>
        </p:nvSpPr>
        <p:spPr>
          <a:xfrm flipH="1">
            <a:off x="5728041"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5" name="Group 4">
            <a:extLst>
              <a:ext uri="{FF2B5EF4-FFF2-40B4-BE49-F238E27FC236}">
                <a16:creationId xmlns:a16="http://schemas.microsoft.com/office/drawing/2014/main" id="{27D02375-3BAC-8017-04CE-6F360D8A0D9A}"/>
              </a:ext>
            </a:extLst>
          </p:cNvPr>
          <p:cNvGrpSpPr/>
          <p:nvPr/>
        </p:nvGrpSpPr>
        <p:grpSpPr>
          <a:xfrm>
            <a:off x="3266073" y="986673"/>
            <a:ext cx="9819306" cy="1209509"/>
            <a:chOff x="3589839" y="621078"/>
            <a:chExt cx="11186183" cy="3553289"/>
          </a:xfrm>
        </p:grpSpPr>
        <p:sp>
          <p:nvSpPr>
            <p:cNvPr id="6" name="Parallelogram 5">
              <a:extLst>
                <a:ext uri="{FF2B5EF4-FFF2-40B4-BE49-F238E27FC236}">
                  <a16:creationId xmlns:a16="http://schemas.microsoft.com/office/drawing/2014/main" id="{C54CE5E0-E197-B131-2BA9-A048E5B29577}"/>
                </a:ext>
              </a:extLst>
            </p:cNvPr>
            <p:cNvSpPr/>
            <p:nvPr/>
          </p:nvSpPr>
          <p:spPr>
            <a:xfrm rot="10800000" flipH="1">
              <a:off x="3589839" y="621078"/>
              <a:ext cx="11186183" cy="3526960"/>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51"/>
            </a:p>
          </p:txBody>
        </p:sp>
        <p:sp>
          <p:nvSpPr>
            <p:cNvPr id="7" name="TextBox 6">
              <a:extLst>
                <a:ext uri="{FF2B5EF4-FFF2-40B4-BE49-F238E27FC236}">
                  <a16:creationId xmlns:a16="http://schemas.microsoft.com/office/drawing/2014/main" id="{3E0B38D8-5B29-FE8B-4536-3D4DDDA855E1}"/>
                </a:ext>
              </a:extLst>
            </p:cNvPr>
            <p:cNvSpPr txBox="1"/>
            <p:nvPr/>
          </p:nvSpPr>
          <p:spPr>
            <a:xfrm>
              <a:off x="4284655" y="648047"/>
              <a:ext cx="8937583" cy="3526320"/>
            </a:xfrm>
            <a:prstGeom prst="rect">
              <a:avLst/>
            </a:prstGeom>
            <a:noFill/>
          </p:spPr>
          <p:txBody>
            <a:bodyPr wrap="square" lIns="91440" tIns="45720" rIns="91440" bIns="45720" rtlCol="0" anchor="t">
              <a:spAutoFit/>
            </a:bodyPr>
            <a:lstStyle/>
            <a:p>
              <a:r>
                <a:rPr lang="en-US" sz="3600" b="1">
                  <a:solidFill>
                    <a:schemeClr val="bg1"/>
                  </a:solidFill>
                  <a:latin typeface="Arial" panose="020B0604020202020204" pitchFamily="34" charset="0"/>
                  <a:ea typeface="+mn-lt"/>
                  <a:cs typeface="Arial" panose="020B0604020202020204" pitchFamily="34" charset="0"/>
                </a:rPr>
                <a:t>Experience from the side of drivers and operators by ETF and IRU</a:t>
              </a:r>
              <a:endParaRPr lang="en-US" b="1">
                <a:solidFill>
                  <a:schemeClr val="bg1"/>
                </a:solidFill>
                <a:latin typeface="Arial" panose="020B0604020202020204" pitchFamily="34" charset="0"/>
                <a:cs typeface="Arial" panose="020B0604020202020204" pitchFamily="34" charset="0"/>
              </a:endParaRPr>
            </a:p>
          </p:txBody>
        </p:sp>
      </p:grpSp>
      <p:pic>
        <p:nvPicPr>
          <p:cNvPr id="8" name="Picture 7" descr="A black and white logo&#10;&#10;Description automatically generated">
            <a:extLst>
              <a:ext uri="{FF2B5EF4-FFF2-40B4-BE49-F238E27FC236}">
                <a16:creationId xmlns:a16="http://schemas.microsoft.com/office/drawing/2014/main" id="{988BD721-5CE6-D40B-FD9C-2B7F21432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9996" y="5342826"/>
            <a:ext cx="1433321" cy="1201550"/>
          </a:xfrm>
          <a:prstGeom prst="rect">
            <a:avLst/>
          </a:prstGeom>
        </p:spPr>
      </p:pic>
      <p:pic>
        <p:nvPicPr>
          <p:cNvPr id="9" name="Picture 8" descr="A black and white logo&#10;&#10;Description automatically generated">
            <a:extLst>
              <a:ext uri="{FF2B5EF4-FFF2-40B4-BE49-F238E27FC236}">
                <a16:creationId xmlns:a16="http://schemas.microsoft.com/office/drawing/2014/main" id="{C34C29FB-CAE3-D80F-C296-39EB11EB4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011" y="5601872"/>
            <a:ext cx="1958912" cy="675360"/>
          </a:xfrm>
          <a:prstGeom prst="rect">
            <a:avLst/>
          </a:prstGeom>
        </p:spPr>
      </p:pic>
    </p:spTree>
    <p:extLst>
      <p:ext uri="{BB962C8B-B14F-4D97-AF65-F5344CB8AC3E}">
        <p14:creationId xmlns:p14="http://schemas.microsoft.com/office/powerpoint/2010/main" val="3443661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63DB2-E604-3419-9D94-CB731EB772E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A503F8-D723-1350-1E57-8CA88F93DC45}"/>
              </a:ext>
            </a:extLst>
          </p:cNvPr>
          <p:cNvPicPr>
            <a:picLocks noChangeAspect="1"/>
          </p:cNvPicPr>
          <p:nvPr/>
        </p:nvPicPr>
        <p:blipFill>
          <a:blip r:embed="rId3"/>
          <a:stretch>
            <a:fillRect/>
          </a:stretch>
        </p:blipFill>
        <p:spPr>
          <a:xfrm>
            <a:off x="-273269" y="0"/>
            <a:ext cx="10553061" cy="6884392"/>
          </a:xfrm>
          <a:prstGeom prst="rect">
            <a:avLst/>
          </a:prstGeom>
        </p:spPr>
      </p:pic>
      <p:sp>
        <p:nvSpPr>
          <p:cNvPr id="3" name="Flowchart: Data 2">
            <a:extLst>
              <a:ext uri="{FF2B5EF4-FFF2-40B4-BE49-F238E27FC236}">
                <a16:creationId xmlns:a16="http://schemas.microsoft.com/office/drawing/2014/main" id="{BD8859E6-336A-DBBB-B405-DC957515BC59}"/>
              </a:ext>
            </a:extLst>
          </p:cNvPr>
          <p:cNvSpPr/>
          <p:nvPr/>
        </p:nvSpPr>
        <p:spPr>
          <a:xfrm flipH="1">
            <a:off x="5601041"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4" name="Group 3">
            <a:extLst>
              <a:ext uri="{FF2B5EF4-FFF2-40B4-BE49-F238E27FC236}">
                <a16:creationId xmlns:a16="http://schemas.microsoft.com/office/drawing/2014/main" id="{A1888725-000E-3250-DFAB-F32233399970}"/>
              </a:ext>
            </a:extLst>
          </p:cNvPr>
          <p:cNvGrpSpPr/>
          <p:nvPr/>
        </p:nvGrpSpPr>
        <p:grpSpPr>
          <a:xfrm>
            <a:off x="4568480" y="914399"/>
            <a:ext cx="8588720" cy="649706"/>
            <a:chOff x="3589839" y="648047"/>
            <a:chExt cx="10305139" cy="1908703"/>
          </a:xfrm>
        </p:grpSpPr>
        <p:sp>
          <p:nvSpPr>
            <p:cNvPr id="5" name="Parallelogram 4">
              <a:extLst>
                <a:ext uri="{FF2B5EF4-FFF2-40B4-BE49-F238E27FC236}">
                  <a16:creationId xmlns:a16="http://schemas.microsoft.com/office/drawing/2014/main" id="{0CE5E8F3-FE60-E145-FAB6-2E84EFE4C248}"/>
                </a:ext>
              </a:extLst>
            </p:cNvPr>
            <p:cNvSpPr/>
            <p:nvPr/>
          </p:nvSpPr>
          <p:spPr>
            <a:xfrm rot="10800000" flipH="1">
              <a:off x="3589839" y="648049"/>
              <a:ext cx="10305139" cy="1908701"/>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51"/>
            </a:p>
          </p:txBody>
        </p:sp>
        <p:sp>
          <p:nvSpPr>
            <p:cNvPr id="6" name="TextBox 5">
              <a:extLst>
                <a:ext uri="{FF2B5EF4-FFF2-40B4-BE49-F238E27FC236}">
                  <a16:creationId xmlns:a16="http://schemas.microsoft.com/office/drawing/2014/main" id="{804DD949-87A2-BE71-0836-11A13681861B}"/>
                </a:ext>
              </a:extLst>
            </p:cNvPr>
            <p:cNvSpPr txBox="1"/>
            <p:nvPr/>
          </p:nvSpPr>
          <p:spPr>
            <a:xfrm>
              <a:off x="4284656" y="648047"/>
              <a:ext cx="8937583" cy="1898788"/>
            </a:xfrm>
            <a:prstGeom prst="rect">
              <a:avLst/>
            </a:prstGeom>
            <a:noFill/>
          </p:spPr>
          <p:txBody>
            <a:bodyPr wrap="square" lIns="91440" tIns="45720" rIns="91440" bIns="45720" rtlCol="0" anchor="t">
              <a:spAutoFit/>
            </a:bodyPr>
            <a:lstStyle/>
            <a:p>
              <a:r>
                <a:rPr lang="en-US" sz="3600" b="1">
                  <a:solidFill>
                    <a:schemeClr val="bg1"/>
                  </a:solidFill>
                  <a:latin typeface="Arial"/>
                  <a:cs typeface="Arial"/>
                </a:rPr>
                <a:t>Discussion</a:t>
              </a:r>
              <a:endParaRPr lang="en-US">
                <a:solidFill>
                  <a:schemeClr val="bg1"/>
                </a:solidFill>
              </a:endParaRPr>
            </a:p>
          </p:txBody>
        </p:sp>
      </p:grpSp>
      <p:pic>
        <p:nvPicPr>
          <p:cNvPr id="8" name="Picture 7" descr="A black and white logo&#10;&#10;Description automatically generated">
            <a:extLst>
              <a:ext uri="{FF2B5EF4-FFF2-40B4-BE49-F238E27FC236}">
                <a16:creationId xmlns:a16="http://schemas.microsoft.com/office/drawing/2014/main" id="{D5399D1D-8415-443A-751C-F0755AB67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2996" y="5342826"/>
            <a:ext cx="1433321" cy="1201550"/>
          </a:xfrm>
          <a:prstGeom prst="rect">
            <a:avLst/>
          </a:prstGeom>
        </p:spPr>
      </p:pic>
      <p:pic>
        <p:nvPicPr>
          <p:cNvPr id="9" name="Picture 8" descr="A black and white logo&#10;&#10;Description automatically generated">
            <a:extLst>
              <a:ext uri="{FF2B5EF4-FFF2-40B4-BE49-F238E27FC236}">
                <a16:creationId xmlns:a16="http://schemas.microsoft.com/office/drawing/2014/main" id="{F3AD6AD1-938E-B12A-EE9C-033C27FCBC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3011" y="5601872"/>
            <a:ext cx="1958912" cy="675360"/>
          </a:xfrm>
          <a:prstGeom prst="rect">
            <a:avLst/>
          </a:prstGeom>
        </p:spPr>
      </p:pic>
    </p:spTree>
    <p:extLst>
      <p:ext uri="{BB962C8B-B14F-4D97-AF65-F5344CB8AC3E}">
        <p14:creationId xmlns:p14="http://schemas.microsoft.com/office/powerpoint/2010/main" val="2381658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2E4C2-DDED-1E8F-AF45-64C4D3B74AC3}"/>
            </a:ext>
          </a:extLst>
        </p:cNvPr>
        <p:cNvGrpSpPr/>
        <p:nvPr/>
      </p:nvGrpSpPr>
      <p:grpSpPr>
        <a:xfrm>
          <a:off x="0" y="0"/>
          <a:ext cx="0" cy="0"/>
          <a:chOff x="0" y="0"/>
          <a:chExt cx="0" cy="0"/>
        </a:xfrm>
      </p:grpSpPr>
      <p:pic>
        <p:nvPicPr>
          <p:cNvPr id="11" name="Picture 10" descr="A bus driving on a road&#10;&#10;AI-generated content may be incorrect.">
            <a:extLst>
              <a:ext uri="{FF2B5EF4-FFF2-40B4-BE49-F238E27FC236}">
                <a16:creationId xmlns:a16="http://schemas.microsoft.com/office/drawing/2014/main" id="{609F7565-B60F-7438-A5D8-53DC70F8A8FE}"/>
              </a:ext>
            </a:extLst>
          </p:cNvPr>
          <p:cNvPicPr>
            <a:picLocks noChangeAspect="1"/>
          </p:cNvPicPr>
          <p:nvPr/>
        </p:nvPicPr>
        <p:blipFill>
          <a:blip r:embed="rId3"/>
          <a:stretch>
            <a:fillRect/>
          </a:stretch>
        </p:blipFill>
        <p:spPr>
          <a:xfrm>
            <a:off x="0" y="0"/>
            <a:ext cx="10287000" cy="6858000"/>
          </a:xfrm>
          <a:prstGeom prst="rect">
            <a:avLst/>
          </a:prstGeom>
        </p:spPr>
      </p:pic>
      <p:sp>
        <p:nvSpPr>
          <p:cNvPr id="2" name="Flowchart: Data 1">
            <a:extLst>
              <a:ext uri="{FF2B5EF4-FFF2-40B4-BE49-F238E27FC236}">
                <a16:creationId xmlns:a16="http://schemas.microsoft.com/office/drawing/2014/main" id="{F57CB908-569F-B687-3532-70AABFE65910}"/>
              </a:ext>
            </a:extLst>
          </p:cNvPr>
          <p:cNvSpPr/>
          <p:nvPr/>
        </p:nvSpPr>
        <p:spPr>
          <a:xfrm flipH="1">
            <a:off x="5728041"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5" name="Group 4">
            <a:extLst>
              <a:ext uri="{FF2B5EF4-FFF2-40B4-BE49-F238E27FC236}">
                <a16:creationId xmlns:a16="http://schemas.microsoft.com/office/drawing/2014/main" id="{EA02A1A0-E958-993D-DFC8-6FBDA1CADA78}"/>
              </a:ext>
            </a:extLst>
          </p:cNvPr>
          <p:cNvGrpSpPr/>
          <p:nvPr/>
        </p:nvGrpSpPr>
        <p:grpSpPr>
          <a:xfrm>
            <a:off x="4695480" y="914399"/>
            <a:ext cx="9134820" cy="1200329"/>
            <a:chOff x="3589839" y="648047"/>
            <a:chExt cx="10406414" cy="3526320"/>
          </a:xfrm>
        </p:grpSpPr>
        <p:sp>
          <p:nvSpPr>
            <p:cNvPr id="6" name="Parallelogram 5">
              <a:extLst>
                <a:ext uri="{FF2B5EF4-FFF2-40B4-BE49-F238E27FC236}">
                  <a16:creationId xmlns:a16="http://schemas.microsoft.com/office/drawing/2014/main" id="{D9AED7A1-E541-5D07-866B-E96AC0974AE9}"/>
                </a:ext>
              </a:extLst>
            </p:cNvPr>
            <p:cNvSpPr/>
            <p:nvPr/>
          </p:nvSpPr>
          <p:spPr>
            <a:xfrm rot="10800000" flipH="1">
              <a:off x="3589839" y="648047"/>
              <a:ext cx="10406414" cy="3526314"/>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51"/>
            </a:p>
          </p:txBody>
        </p:sp>
        <p:sp>
          <p:nvSpPr>
            <p:cNvPr id="7" name="TextBox 6">
              <a:extLst>
                <a:ext uri="{FF2B5EF4-FFF2-40B4-BE49-F238E27FC236}">
                  <a16:creationId xmlns:a16="http://schemas.microsoft.com/office/drawing/2014/main" id="{E205B93B-13A5-D724-FFF4-C44A370409AE}"/>
                </a:ext>
              </a:extLst>
            </p:cNvPr>
            <p:cNvSpPr txBox="1"/>
            <p:nvPr/>
          </p:nvSpPr>
          <p:spPr>
            <a:xfrm>
              <a:off x="4284655" y="648047"/>
              <a:ext cx="8937583" cy="3526320"/>
            </a:xfrm>
            <a:prstGeom prst="rect">
              <a:avLst/>
            </a:prstGeom>
            <a:noFill/>
          </p:spPr>
          <p:txBody>
            <a:bodyPr wrap="square" rtlCol="0">
              <a:spAutoFit/>
            </a:bodyPr>
            <a:lstStyle/>
            <a:p>
              <a:r>
                <a:rPr lang="en-US" sz="3600" b="1" i="0">
                  <a:solidFill>
                    <a:schemeClr val="bg1"/>
                  </a:solidFill>
                  <a:effectLst/>
                  <a:latin typeface="Arial" panose="020B0604020202020204" pitchFamily="34" charset="0"/>
                  <a:cs typeface="Arial" panose="020B0604020202020204" pitchFamily="34" charset="0"/>
                </a:rPr>
                <a:t>ELA information activities in </a:t>
              </a:r>
            </a:p>
            <a:p>
              <a:r>
                <a:rPr lang="en-US" sz="3600" b="1" i="0">
                  <a:solidFill>
                    <a:schemeClr val="bg1"/>
                  </a:solidFill>
                  <a:effectLst/>
                  <a:latin typeface="Arial" panose="020B0604020202020204" pitchFamily="34" charset="0"/>
                  <a:cs typeface="Arial" panose="020B0604020202020204" pitchFamily="34" charset="0"/>
                </a:rPr>
                <a:t>the road transport sector</a:t>
              </a:r>
            </a:p>
          </p:txBody>
        </p:sp>
      </p:grpSp>
      <p:pic>
        <p:nvPicPr>
          <p:cNvPr id="8" name="Picture 7" descr="A black and white logo&#10;&#10;Description automatically generated">
            <a:extLst>
              <a:ext uri="{FF2B5EF4-FFF2-40B4-BE49-F238E27FC236}">
                <a16:creationId xmlns:a16="http://schemas.microsoft.com/office/drawing/2014/main" id="{9B7C35C1-CC9B-574E-173B-CD99D3524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9996" y="5342826"/>
            <a:ext cx="1433321" cy="1201550"/>
          </a:xfrm>
          <a:prstGeom prst="rect">
            <a:avLst/>
          </a:prstGeom>
        </p:spPr>
      </p:pic>
      <p:pic>
        <p:nvPicPr>
          <p:cNvPr id="9" name="Picture 8" descr="A black and white logo&#10;&#10;Description automatically generated">
            <a:extLst>
              <a:ext uri="{FF2B5EF4-FFF2-40B4-BE49-F238E27FC236}">
                <a16:creationId xmlns:a16="http://schemas.microsoft.com/office/drawing/2014/main" id="{3C5FC29A-DBC2-6465-BE0A-A85AF069C6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011" y="5601872"/>
            <a:ext cx="1958912" cy="675360"/>
          </a:xfrm>
          <a:prstGeom prst="rect">
            <a:avLst/>
          </a:prstGeom>
        </p:spPr>
      </p:pic>
      <p:sp>
        <p:nvSpPr>
          <p:cNvPr id="13" name="TextBox 12">
            <a:extLst>
              <a:ext uri="{FF2B5EF4-FFF2-40B4-BE49-F238E27FC236}">
                <a16:creationId xmlns:a16="http://schemas.microsoft.com/office/drawing/2014/main" id="{B21C5937-DF33-2EF5-D27A-A7EB1D70CA61}"/>
              </a:ext>
            </a:extLst>
          </p:cNvPr>
          <p:cNvSpPr txBox="1"/>
          <p:nvPr/>
        </p:nvSpPr>
        <p:spPr>
          <a:xfrm>
            <a:off x="5889744" y="2685869"/>
            <a:ext cx="5979445" cy="1200329"/>
          </a:xfrm>
          <a:prstGeom prst="rect">
            <a:avLst/>
          </a:prstGeom>
          <a:noFill/>
        </p:spPr>
        <p:txBody>
          <a:bodyPr wrap="square">
            <a:spAutoFit/>
          </a:bodyPr>
          <a:lstStyle/>
          <a:p>
            <a:pPr algn="r"/>
            <a:r>
              <a:rPr lang="en-US" sz="2400" b="1">
                <a:solidFill>
                  <a:schemeClr val="bg1"/>
                </a:solidFill>
                <a:latin typeface="Arial" panose="020B0604020202020204" pitchFamily="34" charset="0"/>
                <a:cs typeface="Arial" panose="020B0604020202020204" pitchFamily="34" charset="0"/>
              </a:rPr>
              <a:t>Tonio BOER</a:t>
            </a:r>
          </a:p>
          <a:p>
            <a:pPr algn="r"/>
            <a:r>
              <a:rPr lang="en-US" sz="2400" i="1">
                <a:solidFill>
                  <a:schemeClr val="bg1"/>
                </a:solidFill>
                <a:latin typeface="Arial" panose="020B0604020202020204" pitchFamily="34" charset="0"/>
                <a:cs typeface="Arial" panose="020B0604020202020204" pitchFamily="34" charset="0"/>
              </a:rPr>
              <a:t>Senior </a:t>
            </a:r>
            <a:r>
              <a:rPr lang="en-US" sz="2400" i="1" err="1">
                <a:solidFill>
                  <a:schemeClr val="bg1"/>
                </a:solidFill>
                <a:latin typeface="Arial" panose="020B0604020202020204" pitchFamily="34" charset="0"/>
                <a:cs typeface="Arial" panose="020B0604020202020204" pitchFamily="34" charset="0"/>
              </a:rPr>
              <a:t>Labour</a:t>
            </a:r>
            <a:r>
              <a:rPr lang="en-US" sz="2400" i="1">
                <a:solidFill>
                  <a:schemeClr val="bg1"/>
                </a:solidFill>
                <a:latin typeface="Arial" panose="020B0604020202020204" pitchFamily="34" charset="0"/>
                <a:cs typeface="Arial" panose="020B0604020202020204" pitchFamily="34" charset="0"/>
              </a:rPr>
              <a:t> Mobility Officer, </a:t>
            </a:r>
          </a:p>
          <a:p>
            <a:pPr algn="r"/>
            <a:r>
              <a:rPr lang="en-US" sz="2400" i="1">
                <a:solidFill>
                  <a:schemeClr val="bg1"/>
                </a:solidFill>
                <a:latin typeface="Arial" panose="020B0604020202020204" pitchFamily="34" charset="0"/>
                <a:cs typeface="Arial" panose="020B0604020202020204" pitchFamily="34" charset="0"/>
              </a:rPr>
              <a:t>Information and EURES Unit, ELA</a:t>
            </a:r>
          </a:p>
        </p:txBody>
      </p:sp>
    </p:spTree>
    <p:extLst>
      <p:ext uri="{BB962C8B-B14F-4D97-AF65-F5344CB8AC3E}">
        <p14:creationId xmlns:p14="http://schemas.microsoft.com/office/powerpoint/2010/main" val="615677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a:extLst>
              <a:ext uri="{FF2B5EF4-FFF2-40B4-BE49-F238E27FC236}">
                <a16:creationId xmlns:a16="http://schemas.microsoft.com/office/drawing/2014/main" id="{AAADAC36-84D4-7502-F15B-F881DE44D23D}"/>
              </a:ext>
            </a:extLst>
          </p:cNvPr>
          <p:cNvPicPr>
            <a:picLocks noChangeAspect="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0" y="0"/>
            <a:ext cx="10286140" cy="6858000"/>
          </a:xfrm>
          <a:prstGeom prst="rect">
            <a:avLst/>
          </a:prstGeom>
        </p:spPr>
      </p:pic>
      <p:sp>
        <p:nvSpPr>
          <p:cNvPr id="2" name="Flowchart: Data 1">
            <a:extLst>
              <a:ext uri="{FF2B5EF4-FFF2-40B4-BE49-F238E27FC236}">
                <a16:creationId xmlns:a16="http://schemas.microsoft.com/office/drawing/2014/main" id="{6331DCDB-B7A6-C688-6A78-27389CA207C3}"/>
              </a:ext>
            </a:extLst>
          </p:cNvPr>
          <p:cNvSpPr/>
          <p:nvPr/>
        </p:nvSpPr>
        <p:spPr>
          <a:xfrm flipH="1">
            <a:off x="6631330"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id="{4173C92A-7273-CD3D-FB1E-0BB80E4E1337}"/>
              </a:ext>
            </a:extLst>
          </p:cNvPr>
          <p:cNvGrpSpPr/>
          <p:nvPr/>
        </p:nvGrpSpPr>
        <p:grpSpPr>
          <a:xfrm>
            <a:off x="5579719" y="914398"/>
            <a:ext cx="8593481" cy="1781698"/>
            <a:chOff x="3589839" y="648047"/>
            <a:chExt cx="10339521" cy="2184689"/>
          </a:xfrm>
        </p:grpSpPr>
        <p:sp>
          <p:nvSpPr>
            <p:cNvPr id="6" name="Parallelogram 5">
              <a:extLst>
                <a:ext uri="{FF2B5EF4-FFF2-40B4-BE49-F238E27FC236}">
                  <a16:creationId xmlns:a16="http://schemas.microsoft.com/office/drawing/2014/main" id="{8E535361-39A8-F416-5D77-905D712BD969}"/>
                </a:ext>
              </a:extLst>
            </p:cNvPr>
            <p:cNvSpPr/>
            <p:nvPr/>
          </p:nvSpPr>
          <p:spPr>
            <a:xfrm rot="10800000" flipH="1">
              <a:off x="3589839" y="648048"/>
              <a:ext cx="10339521" cy="2184688"/>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E3943794-08B0-0917-BDEE-C205111EF690}"/>
                </a:ext>
              </a:extLst>
            </p:cNvPr>
            <p:cNvSpPr txBox="1"/>
            <p:nvPr/>
          </p:nvSpPr>
          <p:spPr>
            <a:xfrm>
              <a:off x="4064327" y="648047"/>
              <a:ext cx="9010023" cy="20671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Online information session</a:t>
              </a:r>
              <a:b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on posting of drivers</a:t>
              </a:r>
              <a:b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passenger transport</a:t>
              </a:r>
              <a:endParaRPr kumimoji="0" lang="en-IE"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 name="Picture 2" descr="A black and white logo&#10;&#10;Description automatically generated">
            <a:extLst>
              <a:ext uri="{FF2B5EF4-FFF2-40B4-BE49-F238E27FC236}">
                <a16:creationId xmlns:a16="http://schemas.microsoft.com/office/drawing/2014/main" id="{7E70C91A-3ACF-A0E8-75A4-E9D035000A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6166" y="5641796"/>
            <a:ext cx="1182308" cy="991126"/>
          </a:xfrm>
          <a:prstGeom prst="rect">
            <a:avLst/>
          </a:prstGeom>
        </p:spPr>
      </p:pic>
      <p:pic>
        <p:nvPicPr>
          <p:cNvPr id="8" name="Picture 2" descr="A black and white logo&#10;&#10;Description automatically generated">
            <a:extLst>
              <a:ext uri="{FF2B5EF4-FFF2-40B4-BE49-F238E27FC236}">
                <a16:creationId xmlns:a16="http://schemas.microsoft.com/office/drawing/2014/main" id="{1F8E30E2-C81D-AFD1-A9B4-6A9ADC117B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990" y="5943601"/>
            <a:ext cx="1552010" cy="535075"/>
          </a:xfrm>
          <a:prstGeom prst="rect">
            <a:avLst/>
          </a:prstGeom>
        </p:spPr>
      </p:pic>
      <p:sp>
        <p:nvSpPr>
          <p:cNvPr id="13" name="pole tekstowe 12">
            <a:extLst>
              <a:ext uri="{FF2B5EF4-FFF2-40B4-BE49-F238E27FC236}">
                <a16:creationId xmlns:a16="http://schemas.microsoft.com/office/drawing/2014/main" id="{B0746B5A-9290-86F5-E35C-7385E568925F}"/>
              </a:ext>
            </a:extLst>
          </p:cNvPr>
          <p:cNvSpPr txBox="1"/>
          <p:nvPr/>
        </p:nvSpPr>
        <p:spPr>
          <a:xfrm>
            <a:off x="8594289" y="3654072"/>
            <a:ext cx="4501951"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Artur TOCZKO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Road Transport Inspector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Poland</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153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860" y="343434"/>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1373" y="184484"/>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449106" y="256213"/>
            <a:ext cx="70756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Overview of the posting rules</a:t>
            </a:r>
            <a:endParaRPr kumimoji="0" lang="en-IE"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6" name="Tabela 5">
            <a:extLst>
              <a:ext uri="{FF2B5EF4-FFF2-40B4-BE49-F238E27FC236}">
                <a16:creationId xmlns:a16="http://schemas.microsoft.com/office/drawing/2014/main" id="{A22A1A4A-016B-77CD-39B1-6C25EA950322}"/>
              </a:ext>
            </a:extLst>
          </p:cNvPr>
          <p:cNvGraphicFramePr>
            <a:graphicFrameLocks noGrp="1"/>
          </p:cNvGraphicFramePr>
          <p:nvPr/>
        </p:nvGraphicFramePr>
        <p:xfrm>
          <a:off x="348453" y="1264915"/>
          <a:ext cx="11673840" cy="5301841"/>
        </p:xfrm>
        <a:graphic>
          <a:graphicData uri="http://schemas.openxmlformats.org/drawingml/2006/table">
            <a:tbl>
              <a:tblPr firstRow="1" bandRow="1">
                <a:tableStyleId>{5C22544A-7EE6-4342-B048-85BDC9FD1C3A}</a:tableStyleId>
              </a:tblPr>
              <a:tblGrid>
                <a:gridCol w="6685280">
                  <a:extLst>
                    <a:ext uri="{9D8B030D-6E8A-4147-A177-3AD203B41FA5}">
                      <a16:colId xmlns:a16="http://schemas.microsoft.com/office/drawing/2014/main" val="2445845743"/>
                    </a:ext>
                  </a:extLst>
                </a:gridCol>
                <a:gridCol w="2550160">
                  <a:extLst>
                    <a:ext uri="{9D8B030D-6E8A-4147-A177-3AD203B41FA5}">
                      <a16:colId xmlns:a16="http://schemas.microsoft.com/office/drawing/2014/main" val="2381054398"/>
                    </a:ext>
                  </a:extLst>
                </a:gridCol>
                <a:gridCol w="2438400">
                  <a:extLst>
                    <a:ext uri="{9D8B030D-6E8A-4147-A177-3AD203B41FA5}">
                      <a16:colId xmlns:a16="http://schemas.microsoft.com/office/drawing/2014/main" val="2130676934"/>
                    </a:ext>
                  </a:extLst>
                </a:gridCol>
              </a:tblGrid>
              <a:tr h="410257">
                <a:tc>
                  <a:txBody>
                    <a:bodyPr/>
                    <a:lstStyle/>
                    <a:p>
                      <a:pPr algn="ctr"/>
                      <a:r>
                        <a:rPr lang="en-GB" dirty="0"/>
                        <a:t>Type of operation</a:t>
                      </a:r>
                    </a:p>
                  </a:txBody>
                  <a:tcPr/>
                </a:tc>
                <a:tc>
                  <a:txBody>
                    <a:bodyPr/>
                    <a:lstStyle/>
                    <a:p>
                      <a:pPr algn="ctr"/>
                      <a:r>
                        <a:rPr lang="en-GB" dirty="0"/>
                        <a:t>In posting</a:t>
                      </a:r>
                    </a:p>
                  </a:txBody>
                  <a:tcPr/>
                </a:tc>
                <a:tc>
                  <a:txBody>
                    <a:bodyPr/>
                    <a:lstStyle/>
                    <a:p>
                      <a:pPr algn="ctr"/>
                      <a:r>
                        <a:rPr lang="en-GB"/>
                        <a:t>Out of posting</a:t>
                      </a:r>
                    </a:p>
                  </a:txBody>
                  <a:tcPr/>
                </a:tc>
                <a:extLst>
                  <a:ext uri="{0D108BD9-81ED-4DB2-BD59-A6C34878D82A}">
                    <a16:rowId xmlns:a16="http://schemas.microsoft.com/office/drawing/2014/main" val="3218257528"/>
                  </a:ext>
                </a:extLst>
              </a:tr>
              <a:tr h="410257">
                <a:tc>
                  <a:txBody>
                    <a:bodyPr/>
                    <a:lstStyle/>
                    <a:p>
                      <a:pPr algn="ctr"/>
                      <a:r>
                        <a:rPr lang="en-GB" sz="2000" dirty="0"/>
                        <a:t>Cabotage</a:t>
                      </a:r>
                    </a:p>
                  </a:txBody>
                  <a:tcPr/>
                </a:tc>
                <a:tc>
                  <a:txBody>
                    <a:bodyPr/>
                    <a:lstStyle/>
                    <a:p>
                      <a:endParaRPr lang="en-GB" sz="2000" dirty="0"/>
                    </a:p>
                  </a:txBody>
                  <a:tcPr/>
                </a:tc>
                <a:tc>
                  <a:txBody>
                    <a:bodyPr/>
                    <a:lstStyle/>
                    <a:p>
                      <a:endParaRPr lang="en-GB" sz="2000"/>
                    </a:p>
                  </a:txBody>
                  <a:tcPr/>
                </a:tc>
                <a:extLst>
                  <a:ext uri="{0D108BD9-81ED-4DB2-BD59-A6C34878D82A}">
                    <a16:rowId xmlns:a16="http://schemas.microsoft.com/office/drawing/2014/main" val="2678535743"/>
                  </a:ext>
                </a:extLst>
              </a:tr>
              <a:tr h="410257">
                <a:tc>
                  <a:txBody>
                    <a:bodyPr/>
                    <a:lstStyle/>
                    <a:p>
                      <a:pPr algn="ctr"/>
                      <a:r>
                        <a:rPr lang="en-GB" sz="2000"/>
                        <a:t>Bilateral operation</a:t>
                      </a:r>
                    </a:p>
                  </a:txBody>
                  <a:tcPr/>
                </a:tc>
                <a:tc>
                  <a:txBody>
                    <a:bodyPr/>
                    <a:lstStyle/>
                    <a:p>
                      <a:endParaRPr lang="en-GB" sz="2000" dirty="0"/>
                    </a:p>
                  </a:txBody>
                  <a:tcPr/>
                </a:tc>
                <a:tc>
                  <a:txBody>
                    <a:bodyPr/>
                    <a:lstStyle/>
                    <a:p>
                      <a:endParaRPr lang="en-GB" sz="2000"/>
                    </a:p>
                  </a:txBody>
                  <a:tcPr/>
                </a:tc>
                <a:extLst>
                  <a:ext uri="{0D108BD9-81ED-4DB2-BD59-A6C34878D82A}">
                    <a16:rowId xmlns:a16="http://schemas.microsoft.com/office/drawing/2014/main" val="2298859819"/>
                  </a:ext>
                </a:extLst>
              </a:tr>
              <a:tr h="4321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Cross-trade / Non bilateral operation</a:t>
                      </a:r>
                    </a:p>
                  </a:txBody>
                  <a:tcPr/>
                </a:tc>
                <a:tc>
                  <a:txBody>
                    <a:bodyPr/>
                    <a:lstStyle/>
                    <a:p>
                      <a:endParaRPr lang="en-GB" sz="2000"/>
                    </a:p>
                  </a:txBody>
                  <a:tcPr/>
                </a:tc>
                <a:tc>
                  <a:txBody>
                    <a:bodyPr/>
                    <a:lstStyle/>
                    <a:p>
                      <a:endParaRPr lang="en-GB" sz="2000" dirty="0"/>
                    </a:p>
                  </a:txBody>
                  <a:tcPr/>
                </a:tc>
                <a:extLst>
                  <a:ext uri="{0D108BD9-81ED-4DB2-BD59-A6C34878D82A}">
                    <a16:rowId xmlns:a16="http://schemas.microsoft.com/office/drawing/2014/main" val="2589698852"/>
                  </a:ext>
                </a:extLst>
              </a:tr>
              <a:tr h="7081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Bilateral operation + one activity of loading and/or unloading (1+1 rule)</a:t>
                      </a:r>
                      <a:r>
                        <a:rPr lang="en-GB" sz="2000" dirty="0">
                          <a:solidFill>
                            <a:srgbClr val="FF0000"/>
                          </a:solidFill>
                        </a:rPr>
                        <a:t>*</a:t>
                      </a:r>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4023902292"/>
                  </a:ext>
                </a:extLst>
              </a:tr>
              <a:tr h="708115">
                <a:tc>
                  <a:txBody>
                    <a:bodyPr/>
                    <a:lstStyle/>
                    <a:p>
                      <a:pPr algn="ctr"/>
                      <a:r>
                        <a:rPr lang="en-GB" sz="2000"/>
                        <a:t>Bilateral operation + two activities of loading and/or unloading during return journey (0+2 rule)</a:t>
                      </a:r>
                      <a:r>
                        <a:rPr lang="en-GB" sz="2000">
                          <a:solidFill>
                            <a:srgbClr val="FF0000"/>
                          </a:solidFill>
                        </a:rPr>
                        <a:t>*</a:t>
                      </a:r>
                      <a:r>
                        <a:rPr lang="en-GB" sz="2000">
                          <a:solidFill>
                            <a:srgbClr val="7030A0"/>
                          </a:solidFill>
                        </a:rPr>
                        <a:t>*</a:t>
                      </a:r>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1785277775"/>
                  </a:ext>
                </a:extLst>
              </a:tr>
              <a:tr h="708115">
                <a:tc>
                  <a:txBody>
                    <a:bodyPr/>
                    <a:lstStyle/>
                    <a:p>
                      <a:pPr algn="ctr"/>
                      <a:r>
                        <a:rPr lang="en-GB" sz="2000"/>
                        <a:t>Bilateral operation as part of an initial or final leg of combined operation</a:t>
                      </a:r>
                      <a:r>
                        <a:rPr lang="en-GB" sz="2000">
                          <a:solidFill>
                            <a:srgbClr val="7030A0"/>
                          </a:solidFill>
                        </a:rPr>
                        <a:t>*</a:t>
                      </a:r>
                      <a:endParaRPr lang="en-GB" sz="2000"/>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2157110139"/>
                  </a:ext>
                </a:extLst>
              </a:tr>
              <a:tr h="708115">
                <a:tc>
                  <a:txBody>
                    <a:bodyPr/>
                    <a:lstStyle/>
                    <a:p>
                      <a:pPr algn="ctr"/>
                      <a:r>
                        <a:rPr lang="en-GB" sz="2000"/>
                        <a:t>Non bilateral operation as part of an initial or final leg of combined operation</a:t>
                      </a:r>
                      <a:r>
                        <a:rPr lang="en-GB" sz="2000">
                          <a:solidFill>
                            <a:srgbClr val="7030A0"/>
                          </a:solidFill>
                        </a:rPr>
                        <a:t>*</a:t>
                      </a:r>
                      <a:endParaRPr lang="en-GB" sz="2000"/>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2090715735"/>
                  </a:ext>
                </a:extLst>
              </a:tr>
              <a:tr h="364768">
                <a:tc>
                  <a:txBody>
                    <a:bodyPr/>
                    <a:lstStyle/>
                    <a:p>
                      <a:pPr algn="ctr"/>
                      <a:r>
                        <a:rPr lang="en-GB" sz="2000" dirty="0"/>
                        <a:t>Transit</a:t>
                      </a:r>
                    </a:p>
                  </a:txBody>
                  <a:tcPr/>
                </a:tc>
                <a:tc>
                  <a:txBody>
                    <a:bodyPr/>
                    <a:lstStyle/>
                    <a:p>
                      <a:endParaRPr lang="en-GB" sz="2000"/>
                    </a:p>
                  </a:txBody>
                  <a:tcPr/>
                </a:tc>
                <a:tc>
                  <a:txBody>
                    <a:bodyPr/>
                    <a:lstStyle/>
                    <a:p>
                      <a:endParaRPr lang="en-GB" sz="2000"/>
                    </a:p>
                  </a:txBody>
                  <a:tcPr/>
                </a:tc>
                <a:extLst>
                  <a:ext uri="{0D108BD9-81ED-4DB2-BD59-A6C34878D82A}">
                    <a16:rowId xmlns:a16="http://schemas.microsoft.com/office/drawing/2014/main" val="3435020343"/>
                  </a:ext>
                </a:extLst>
              </a:tr>
              <a:tr h="410257">
                <a:tc>
                  <a:txBody>
                    <a:bodyPr/>
                    <a:lstStyle/>
                    <a:p>
                      <a:pPr algn="ctr"/>
                      <a:r>
                        <a:rPr lang="en-GB" sz="2000" dirty="0"/>
                        <a:t>Unladen journeys</a:t>
                      </a:r>
                    </a:p>
                  </a:txBody>
                  <a:tcPr/>
                </a:tc>
                <a:tc gridSpan="2">
                  <a:txBody>
                    <a:bodyPr/>
                    <a:lstStyle/>
                    <a:p>
                      <a:pPr algn="ctr"/>
                      <a:endParaRPr lang="en-GB" sz="2000" dirty="0"/>
                    </a:p>
                  </a:txBody>
                  <a:tcPr/>
                </a:tc>
                <a:tc hMerge="1">
                  <a:txBody>
                    <a:bodyPr/>
                    <a:lstStyle/>
                    <a:p>
                      <a:endParaRPr lang="en-GB" sz="2000"/>
                    </a:p>
                  </a:txBody>
                  <a:tcPr/>
                </a:tc>
                <a:extLst>
                  <a:ext uri="{0D108BD9-81ED-4DB2-BD59-A6C34878D82A}">
                    <a16:rowId xmlns:a16="http://schemas.microsoft.com/office/drawing/2014/main" val="3031857964"/>
                  </a:ext>
                </a:extLst>
              </a:tr>
            </a:tbl>
          </a:graphicData>
        </a:graphic>
      </p:graphicFrame>
      <p:pic>
        <p:nvPicPr>
          <p:cNvPr id="3076" name="Picture 4" descr="Tick mark - Free signs icons">
            <a:extLst>
              <a:ext uri="{FF2B5EF4-FFF2-40B4-BE49-F238E27FC236}">
                <a16:creationId xmlns:a16="http://schemas.microsoft.com/office/drawing/2014/main" id="{59590813-D458-FA40-C594-5365463FD1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7984" y="1707647"/>
            <a:ext cx="319409" cy="3194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ick mark - Free signs icons">
            <a:extLst>
              <a:ext uri="{FF2B5EF4-FFF2-40B4-BE49-F238E27FC236}">
                <a16:creationId xmlns:a16="http://schemas.microsoft.com/office/drawing/2014/main" id="{34D9596D-C34E-CDEF-2EE5-0593B405D9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5055" y="4527638"/>
            <a:ext cx="319409" cy="3194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ck mark - Free signs icons">
            <a:extLst>
              <a:ext uri="{FF2B5EF4-FFF2-40B4-BE49-F238E27FC236}">
                <a16:creationId xmlns:a16="http://schemas.microsoft.com/office/drawing/2014/main" id="{2DCBBCD0-D706-9746-96E3-181275C6D5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4055" y="5793890"/>
            <a:ext cx="319409" cy="3194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ick mark - Free signs icons">
            <a:extLst>
              <a:ext uri="{FF2B5EF4-FFF2-40B4-BE49-F238E27FC236}">
                <a16:creationId xmlns:a16="http://schemas.microsoft.com/office/drawing/2014/main" id="{87188DDE-C4CE-6597-88B3-E10CB2F533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4057" y="2114571"/>
            <a:ext cx="319409" cy="3194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ick mark - Free signs icons">
            <a:extLst>
              <a:ext uri="{FF2B5EF4-FFF2-40B4-BE49-F238E27FC236}">
                <a16:creationId xmlns:a16="http://schemas.microsoft.com/office/drawing/2014/main" id="{DF0D1983-EAEE-5235-7251-B78679CC7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7982" y="2539722"/>
            <a:ext cx="319409" cy="3194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ick mark - Free signs icons">
            <a:extLst>
              <a:ext uri="{FF2B5EF4-FFF2-40B4-BE49-F238E27FC236}">
                <a16:creationId xmlns:a16="http://schemas.microsoft.com/office/drawing/2014/main" id="{1B4A55D4-C172-6642-B328-25754EDF4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4056" y="3127284"/>
            <a:ext cx="319409" cy="3194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ick mark - Free signs icons">
            <a:extLst>
              <a:ext uri="{FF2B5EF4-FFF2-40B4-BE49-F238E27FC236}">
                <a16:creationId xmlns:a16="http://schemas.microsoft.com/office/drawing/2014/main" id="{3DF81190-DD52-497C-672E-8C55087367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4055" y="3788627"/>
            <a:ext cx="319409" cy="3194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ick mark - Free signs icons">
            <a:extLst>
              <a:ext uri="{FF2B5EF4-FFF2-40B4-BE49-F238E27FC236}">
                <a16:creationId xmlns:a16="http://schemas.microsoft.com/office/drawing/2014/main" id="{D9E6BD1E-039B-22CE-2074-F49984AA40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1424" y="5238112"/>
            <a:ext cx="319409" cy="3194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142327A-076C-0B79-8625-EC83F985A0AD}"/>
              </a:ext>
            </a:extLst>
          </p:cNvPr>
          <p:cNvSpPr txBox="1"/>
          <p:nvPr/>
        </p:nvSpPr>
        <p:spPr>
          <a:xfrm>
            <a:off x="449106" y="6519446"/>
            <a:ext cx="30560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Aptos" panose="02110004020202020204"/>
                <a:ea typeface="+mn-ea"/>
                <a:cs typeface="+mn-cs"/>
              </a:rPr>
              <a:t>*only with G2V2 tachograph</a:t>
            </a:r>
          </a:p>
        </p:txBody>
      </p:sp>
      <p:sp>
        <p:nvSpPr>
          <p:cNvPr id="15" name="TextBox 13">
            <a:extLst>
              <a:ext uri="{FF2B5EF4-FFF2-40B4-BE49-F238E27FC236}">
                <a16:creationId xmlns:a16="http://schemas.microsoft.com/office/drawing/2014/main" id="{5BF3921B-578F-BA37-0AFF-895FFF73464C}"/>
              </a:ext>
            </a:extLst>
          </p:cNvPr>
          <p:cNvSpPr txBox="1"/>
          <p:nvPr/>
        </p:nvSpPr>
        <p:spPr>
          <a:xfrm>
            <a:off x="3986928" y="6488668"/>
            <a:ext cx="3366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030A0"/>
                </a:solidFill>
                <a:effectLst/>
                <a:uLnTx/>
                <a:uFillTx/>
                <a:latin typeface="Aptos" panose="02110004020202020204"/>
                <a:ea typeface="+mn-ea"/>
                <a:cs typeface="+mn-cs"/>
              </a:rPr>
              <a:t>*transport of goods only</a:t>
            </a:r>
          </a:p>
        </p:txBody>
      </p:sp>
      <p:pic>
        <p:nvPicPr>
          <p:cNvPr id="19" name="Obraz 18">
            <a:extLst>
              <a:ext uri="{FF2B5EF4-FFF2-40B4-BE49-F238E27FC236}">
                <a16:creationId xmlns:a16="http://schemas.microsoft.com/office/drawing/2014/main" id="{C88A991E-1CEF-8575-FCBB-20C200C00266}"/>
              </a:ext>
            </a:extLst>
          </p:cNvPr>
          <p:cNvPicPr>
            <a:picLocks noChangeAspect="1"/>
          </p:cNvPicPr>
          <p:nvPr/>
        </p:nvPicPr>
        <p:blipFill>
          <a:blip r:embed="rId6"/>
          <a:stretch>
            <a:fillRect/>
          </a:stretch>
        </p:blipFill>
        <p:spPr>
          <a:xfrm>
            <a:off x="7009000" y="6160318"/>
            <a:ext cx="4834547" cy="536494"/>
          </a:xfrm>
          <a:prstGeom prst="rect">
            <a:avLst/>
          </a:prstGeom>
        </p:spPr>
      </p:pic>
    </p:spTree>
    <p:extLst>
      <p:ext uri="{BB962C8B-B14F-4D97-AF65-F5344CB8AC3E}">
        <p14:creationId xmlns:p14="http://schemas.microsoft.com/office/powerpoint/2010/main" val="613376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 calcmode="lin" valueType="num">
                                      <p:cBhvr additive="base">
                                        <p:cTn id="14" dur="500" fill="hold"/>
                                        <p:tgtEl>
                                          <p:spTgt spid="3076"/>
                                        </p:tgtEl>
                                        <p:attrNameLst>
                                          <p:attrName>ppt_x</p:attrName>
                                        </p:attrNameLst>
                                      </p:cBhvr>
                                      <p:tavLst>
                                        <p:tav tm="0">
                                          <p:val>
                                            <p:strVal val="1+#ppt_w/2"/>
                                          </p:val>
                                        </p:tav>
                                        <p:tav tm="100000">
                                          <p:val>
                                            <p:strVal val="#ppt_x"/>
                                          </p:val>
                                        </p:tav>
                                      </p:tavLst>
                                    </p:anim>
                                    <p:anim calcmode="lin" valueType="num">
                                      <p:cBhvr additive="base">
                                        <p:cTn id="15"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1+#ppt_w/2"/>
                                          </p:val>
                                        </p:tav>
                                        <p:tav tm="100000">
                                          <p:val>
                                            <p:strVal val="#ppt_x"/>
                                          </p:val>
                                        </p:tav>
                                      </p:tavLst>
                                    </p:anim>
                                    <p:anim calcmode="lin" valueType="num">
                                      <p:cBhvr additive="base">
                                        <p:cTn id="5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1+#ppt_w/2"/>
                                          </p:val>
                                        </p:tav>
                                        <p:tav tm="100000">
                                          <p:val>
                                            <p:strVal val="#ppt_x"/>
                                          </p:val>
                                        </p:tav>
                                      </p:tavLst>
                                    </p:anim>
                                    <p:anim calcmode="lin" valueType="num">
                                      <p:cBhvr additive="base">
                                        <p:cTn id="5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500" fill="hold"/>
                                        <p:tgtEl>
                                          <p:spTgt spid="13"/>
                                        </p:tgtEl>
                                        <p:attrNameLst>
                                          <p:attrName>ppt_x</p:attrName>
                                        </p:attrNameLst>
                                      </p:cBhvr>
                                      <p:tavLst>
                                        <p:tav tm="0">
                                          <p:val>
                                            <p:strVal val="1+#ppt_w/2"/>
                                          </p:val>
                                        </p:tav>
                                        <p:tav tm="100000">
                                          <p:val>
                                            <p:strVal val="#ppt_x"/>
                                          </p:val>
                                        </p:tav>
                                      </p:tavLst>
                                    </p:anim>
                                    <p:anim calcmode="lin" valueType="num">
                                      <p:cBhvr additive="base">
                                        <p:cTn id="6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nodeType="click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additive="base">
                                        <p:cTn id="70" dur="500" fill="hold"/>
                                        <p:tgtEl>
                                          <p:spTgt spid="8"/>
                                        </p:tgtEl>
                                        <p:attrNameLst>
                                          <p:attrName>ppt_x</p:attrName>
                                        </p:attrNameLst>
                                      </p:cBhvr>
                                      <p:tavLst>
                                        <p:tav tm="0">
                                          <p:val>
                                            <p:strVal val="1+#ppt_w/2"/>
                                          </p:val>
                                        </p:tav>
                                        <p:tav tm="100000">
                                          <p:val>
                                            <p:strVal val="#ppt_x"/>
                                          </p:val>
                                        </p:tav>
                                      </p:tavLst>
                                    </p:anim>
                                    <p:anim calcmode="lin" valueType="num">
                                      <p:cBhvr additive="base">
                                        <p:cTn id="7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randombar(horizontal)">
                                      <p:cBhvr>
                                        <p:cTn id="7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331121" y="293048"/>
            <a:ext cx="74819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Unladen</a:t>
            </a:r>
            <a:r>
              <a:rPr kumimoji="0" lang="pl-PL"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journeys</a:t>
            </a:r>
            <a:endParaRPr kumimoji="0" lang="en-GB"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pole tekstowe 6">
            <a:extLst>
              <a:ext uri="{FF2B5EF4-FFF2-40B4-BE49-F238E27FC236}">
                <a16:creationId xmlns:a16="http://schemas.microsoft.com/office/drawing/2014/main" id="{1D277B91-1FB0-552E-BDD7-5FDC6EC9A18D}"/>
              </a:ext>
            </a:extLst>
          </p:cNvPr>
          <p:cNvSpPr txBox="1"/>
          <p:nvPr/>
        </p:nvSpPr>
        <p:spPr>
          <a:xfrm>
            <a:off x="251607" y="1463926"/>
            <a:ext cx="11373199" cy="48936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Is an unladen journey the same as ‘transit’?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Aptos" panose="02110004020202020204"/>
                <a:ea typeface="+mn-ea"/>
                <a:cs typeface="+mn-cs"/>
              </a:rPr>
              <a:t>No. A transit situation is always exempt from posting rules, while an unladen journey is exempt if it is carried out in connection with a bilateral operation and is not exempt when it is carried out in connection with cabotage or non-bilateral international operation falling under posting rules (cross-trade).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Aptos" panose="02110004020202020204"/>
                <a:ea typeface="+mn-ea"/>
                <a:cs typeface="+mn-cs"/>
              </a:rPr>
              <a:t>In principle, posting ends with unloading </a:t>
            </a:r>
            <a:r>
              <a:rPr kumimoji="0" lang="en-GB" sz="2200" b="0" i="1" u="none" strike="noStrike" kern="1200" cap="none" spc="0" normalizeH="0" baseline="0" noProof="0" dirty="0">
                <a:ln>
                  <a:noFill/>
                </a:ln>
                <a:solidFill>
                  <a:prstClr val="white">
                    <a:lumMod val="65000"/>
                  </a:prstClr>
                </a:solidFill>
                <a:effectLst/>
                <a:uLnTx/>
                <a:uFillTx/>
                <a:latin typeface="Aptos" panose="02110004020202020204"/>
                <a:ea typeface="+mn-ea"/>
                <a:cs typeface="+mn-cs"/>
              </a:rPr>
              <a:t>(setting down passengers)</a:t>
            </a:r>
            <a:r>
              <a:rPr kumimoji="0" lang="en-GB" sz="2200" b="0" i="0" u="none" strike="noStrike" kern="1200" cap="none" spc="0" normalizeH="0" baseline="0" noProof="0" dirty="0">
                <a:ln>
                  <a:noFill/>
                </a:ln>
                <a:solidFill>
                  <a:prstClr val="black"/>
                </a:solidFill>
                <a:effectLst/>
                <a:uLnTx/>
                <a:uFillTx/>
                <a:latin typeface="Aptos" panose="02110004020202020204"/>
                <a:ea typeface="+mn-ea"/>
                <a:cs typeface="+mn-cs"/>
              </a:rPr>
              <a:t> goods carried within the operation falling under posting rules (e.g. cabotage or cross-trade). The classification of the subsequent unladen journey as posting or as exempt from posting depends on whether the new operation, which actuates that unladen journey, is covered by posting rules or not. In this context, it is important to note, that the driver is not considered posted if, after unloading the goods </a:t>
            </a:r>
            <a:r>
              <a:rPr kumimoji="0" lang="en-GB" sz="2200" b="0" i="1" u="none" strike="noStrike" kern="1200" cap="none" spc="0" normalizeH="0" baseline="0" noProof="0" dirty="0">
                <a:ln>
                  <a:noFill/>
                </a:ln>
                <a:solidFill>
                  <a:prstClr val="white">
                    <a:lumMod val="65000"/>
                  </a:prstClr>
                </a:solidFill>
                <a:effectLst/>
                <a:uLnTx/>
                <a:uFillTx/>
                <a:latin typeface="Aptos" panose="02110004020202020204"/>
                <a:ea typeface="+mn-ea"/>
                <a:cs typeface="+mn-cs"/>
              </a:rPr>
              <a:t>(setting down passengers) </a:t>
            </a:r>
            <a:r>
              <a:rPr kumimoji="0" lang="en-GB" sz="2200" b="0" i="0" u="none" strike="noStrike" kern="1200" cap="none" spc="0" normalizeH="0" baseline="0" noProof="0" dirty="0">
                <a:ln>
                  <a:noFill/>
                </a:ln>
                <a:solidFill>
                  <a:prstClr val="black"/>
                </a:solidFill>
                <a:effectLst/>
                <a:uLnTx/>
                <a:uFillTx/>
                <a:latin typeface="Aptos" panose="02110004020202020204"/>
                <a:ea typeface="+mn-ea"/>
                <a:cs typeface="+mn-cs"/>
              </a:rPr>
              <a:t>within the operation covered by posting rules, he/she performs an unladen journey back to his/her MS of establishment.</a:t>
            </a:r>
          </a:p>
        </p:txBody>
      </p:sp>
      <p:sp>
        <p:nvSpPr>
          <p:cNvPr id="8" name="pole tekstowe 7">
            <a:extLst>
              <a:ext uri="{FF2B5EF4-FFF2-40B4-BE49-F238E27FC236}">
                <a16:creationId xmlns:a16="http://schemas.microsoft.com/office/drawing/2014/main" id="{2D3DF0F0-9CC7-1AAB-C90D-0BAE77C8942E}"/>
              </a:ext>
            </a:extLst>
          </p:cNvPr>
          <p:cNvSpPr txBox="1"/>
          <p:nvPr/>
        </p:nvSpPr>
        <p:spPr>
          <a:xfrm>
            <a:off x="4546224" y="6411063"/>
            <a:ext cx="71209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1" i="1" u="none" strike="noStrike" kern="1200" cap="none" spc="0" normalizeH="0" baseline="0" noProof="0" dirty="0">
                <a:ln>
                  <a:noFill/>
                </a:ln>
                <a:solidFill>
                  <a:prstClr val="black"/>
                </a:solidFill>
                <a:effectLst/>
                <a:uLnTx/>
                <a:uFillTx/>
                <a:latin typeface="Aptos" panose="02110004020202020204"/>
                <a:ea typeface="+mn-ea"/>
                <a:cs typeface="+mn-cs"/>
              </a:rPr>
              <a:t>Source</a:t>
            </a:r>
            <a:r>
              <a:rPr kumimoji="0" lang="en-GB" sz="1400" b="1" i="1"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GB" sz="1400" b="0" i="1" u="none" strike="noStrike" kern="1200" cap="none" spc="0" normalizeH="0" baseline="0" noProof="0" dirty="0">
                <a:ln>
                  <a:noFill/>
                </a:ln>
                <a:solidFill>
                  <a:prstClr val="black"/>
                </a:solidFill>
                <a:effectLst/>
                <a:uLnTx/>
                <a:uFillTx/>
                <a:latin typeface="Aptos" panose="02110004020202020204"/>
                <a:ea typeface="+mn-ea"/>
                <a:cs typeface="+mn-cs"/>
              </a:rPr>
              <a:t> DG MOVE - Questions and Answers on posting of drivers under Directive (EU) 2020/1057</a:t>
            </a:r>
          </a:p>
        </p:txBody>
      </p:sp>
    </p:spTree>
    <p:extLst>
      <p:ext uri="{BB962C8B-B14F-4D97-AF65-F5344CB8AC3E}">
        <p14:creationId xmlns:p14="http://schemas.microsoft.com/office/powerpoint/2010/main" val="2970486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anim calcmode="lin" valueType="num">
                                      <p:cBhvr>
                                        <p:cTn id="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animEffect transition="in" filter="fade">
                                      <p:cBhvr>
                                        <p:cTn id="14" dur="1000"/>
                                        <p:tgtEl>
                                          <p:spTgt spid="7">
                                            <p:txEl>
                                              <p:pRg st="4" end="4"/>
                                            </p:txEl>
                                          </p:spTgt>
                                        </p:tgtEl>
                                      </p:cBhvr>
                                    </p:animEffect>
                                    <p:anim calcmode="lin" valueType="num">
                                      <p:cBhvr>
                                        <p:cTn id="1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4" end="4"/>
                                            </p:txEl>
                                          </p:spTgt>
                                        </p:tgtEl>
                                        <p:attrNameLst>
                                          <p:attrName>ppt_y</p:attrName>
                                        </p:attrNameLst>
                                      </p:cBhvr>
                                      <p:tavLst>
                                        <p:tav tm="0">
                                          <p:val>
                                            <p:strVal val="#ppt_y+.1"/>
                                          </p:val>
                                        </p:tav>
                                        <p:tav tm="100000">
                                          <p:val>
                                            <p:strVal val="#ppt_y"/>
                                          </p:val>
                                        </p:tav>
                                      </p:tavLst>
                                    </p:anim>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05C12-4969-CB24-6D24-AB13B191AD77}"/>
            </a:ext>
          </a:extLst>
        </p:cNvPr>
        <p:cNvGrpSpPr/>
        <p:nvPr/>
      </p:nvGrpSpPr>
      <p:grpSpPr>
        <a:xfrm>
          <a:off x="0" y="0"/>
          <a:ext cx="0" cy="0"/>
          <a:chOff x="0" y="0"/>
          <a:chExt cx="0" cy="0"/>
        </a:xfrm>
      </p:grpSpPr>
      <p:pic>
        <p:nvPicPr>
          <p:cNvPr id="15" name="Obraz 14">
            <a:extLst>
              <a:ext uri="{FF2B5EF4-FFF2-40B4-BE49-F238E27FC236}">
                <a16:creationId xmlns:a16="http://schemas.microsoft.com/office/drawing/2014/main" id="{CF7E77D6-0FCE-7A92-164A-04C52862E523}"/>
              </a:ext>
            </a:extLst>
          </p:cNvPr>
          <p:cNvPicPr>
            <a:picLocks noChangeAspect="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0" y="0"/>
            <a:ext cx="10286140" cy="6858000"/>
          </a:xfrm>
          <a:prstGeom prst="rect">
            <a:avLst/>
          </a:prstGeom>
        </p:spPr>
      </p:pic>
      <p:sp>
        <p:nvSpPr>
          <p:cNvPr id="2" name="Flowchart: Data 1">
            <a:extLst>
              <a:ext uri="{FF2B5EF4-FFF2-40B4-BE49-F238E27FC236}">
                <a16:creationId xmlns:a16="http://schemas.microsoft.com/office/drawing/2014/main" id="{0031F2E9-8CB8-32E7-BC4F-4544CE6F5A8A}"/>
              </a:ext>
            </a:extLst>
          </p:cNvPr>
          <p:cNvSpPr/>
          <p:nvPr/>
        </p:nvSpPr>
        <p:spPr>
          <a:xfrm flipH="1">
            <a:off x="6631330"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id="{4F74D560-CE53-077A-1C2B-B595C15F5073}"/>
              </a:ext>
            </a:extLst>
          </p:cNvPr>
          <p:cNvGrpSpPr/>
          <p:nvPr/>
        </p:nvGrpSpPr>
        <p:grpSpPr>
          <a:xfrm>
            <a:off x="5579719" y="914398"/>
            <a:ext cx="8593481" cy="1781698"/>
            <a:chOff x="3589839" y="648047"/>
            <a:chExt cx="10339521" cy="2184689"/>
          </a:xfrm>
        </p:grpSpPr>
        <p:sp>
          <p:nvSpPr>
            <p:cNvPr id="6" name="Parallelogram 5">
              <a:extLst>
                <a:ext uri="{FF2B5EF4-FFF2-40B4-BE49-F238E27FC236}">
                  <a16:creationId xmlns:a16="http://schemas.microsoft.com/office/drawing/2014/main" id="{A5676E0F-5E84-BBEB-5296-76F5135B0C69}"/>
                </a:ext>
              </a:extLst>
            </p:cNvPr>
            <p:cNvSpPr/>
            <p:nvPr/>
          </p:nvSpPr>
          <p:spPr>
            <a:xfrm rot="10800000" flipH="1">
              <a:off x="3589839" y="648048"/>
              <a:ext cx="10339521" cy="2184688"/>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D478924C-3421-F03B-CC50-EFC60FCA3E7A}"/>
                </a:ext>
              </a:extLst>
            </p:cNvPr>
            <p:cNvSpPr txBox="1"/>
            <p:nvPr/>
          </p:nvSpPr>
          <p:spPr>
            <a:xfrm>
              <a:off x="4064327" y="648047"/>
              <a:ext cx="9010023" cy="20671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IE"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Scenarios for</a:t>
              </a:r>
              <a:br>
                <a:rPr kumimoji="0" lang="en-IE"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IE"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posting of drivers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IE"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OCCASIONAL passenger transport</a:t>
              </a:r>
            </a:p>
          </p:txBody>
        </p:sp>
      </p:grpSp>
      <p:pic>
        <p:nvPicPr>
          <p:cNvPr id="3" name="Picture 2" descr="A black and white logo&#10;&#10;Description automatically generated">
            <a:extLst>
              <a:ext uri="{FF2B5EF4-FFF2-40B4-BE49-F238E27FC236}">
                <a16:creationId xmlns:a16="http://schemas.microsoft.com/office/drawing/2014/main" id="{DB42E33E-28B8-FAEB-82D7-853A1466DF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6166" y="5641796"/>
            <a:ext cx="1182308" cy="991126"/>
          </a:xfrm>
          <a:prstGeom prst="rect">
            <a:avLst/>
          </a:prstGeom>
        </p:spPr>
      </p:pic>
      <p:pic>
        <p:nvPicPr>
          <p:cNvPr id="8" name="Picture 2" descr="A black and white logo&#10;&#10;Description automatically generated">
            <a:extLst>
              <a:ext uri="{FF2B5EF4-FFF2-40B4-BE49-F238E27FC236}">
                <a16:creationId xmlns:a16="http://schemas.microsoft.com/office/drawing/2014/main" id="{00C66C8F-4473-448E-AA9C-C34EB6020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990" y="5943601"/>
            <a:ext cx="1552010" cy="535075"/>
          </a:xfrm>
          <a:prstGeom prst="rect">
            <a:avLst/>
          </a:prstGeom>
        </p:spPr>
      </p:pic>
    </p:spTree>
    <p:extLst>
      <p:ext uri="{BB962C8B-B14F-4D97-AF65-F5344CB8AC3E}">
        <p14:creationId xmlns:p14="http://schemas.microsoft.com/office/powerpoint/2010/main" val="1979558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1FD1E-F2F6-9878-D2ED-6ABB493FEFCE}"/>
            </a:ext>
          </a:extLst>
        </p:cNvPr>
        <p:cNvGrpSpPr/>
        <p:nvPr/>
      </p:nvGrpSpPr>
      <p:grpSpPr>
        <a:xfrm>
          <a:off x="0" y="0"/>
          <a:ext cx="0" cy="0"/>
          <a:chOff x="0" y="0"/>
          <a:chExt cx="0" cy="0"/>
        </a:xfrm>
      </p:grpSpPr>
      <p:sp>
        <p:nvSpPr>
          <p:cNvPr id="77" name="Symbol zastępczy numeru slajdu 2">
            <a:extLst>
              <a:ext uri="{FF2B5EF4-FFF2-40B4-BE49-F238E27FC236}">
                <a16:creationId xmlns:a16="http://schemas.microsoft.com/office/drawing/2014/main" id="{22EB0588-8E30-045B-F3CC-54E8A80DBFD6}"/>
              </a:ext>
            </a:extLst>
          </p:cNvPr>
          <p:cNvSpPr>
            <a:spLocks noGrp="1"/>
          </p:cNvSpPr>
          <p:nvPr>
            <p:ph type="sldNum" sz="quarter" idx="13"/>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8" name="Symbol zastępczy zawartości 4">
            <a:extLst>
              <a:ext uri="{FF2B5EF4-FFF2-40B4-BE49-F238E27FC236}">
                <a16:creationId xmlns:a16="http://schemas.microsoft.com/office/drawing/2014/main" id="{42BB042F-5CA6-4003-34EE-4F6220F5CE6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793" t="51292" r="35758" b="31768"/>
          <a:stretch/>
        </p:blipFill>
        <p:spPr>
          <a:xfrm>
            <a:off x="-16202" y="0"/>
            <a:ext cx="12208201" cy="6865252"/>
          </a:xfrm>
          <a:prstGeom prst="rect">
            <a:avLst/>
          </a:prstGeom>
        </p:spPr>
      </p:pic>
      <p:sp>
        <p:nvSpPr>
          <p:cNvPr id="119" name="Rectangle 1">
            <a:extLst>
              <a:ext uri="{FF2B5EF4-FFF2-40B4-BE49-F238E27FC236}">
                <a16:creationId xmlns:a16="http://schemas.microsoft.com/office/drawing/2014/main" id="{6608AA53-9DEE-52E7-512F-11304CAD016D}"/>
              </a:ext>
            </a:extLst>
          </p:cNvPr>
          <p:cNvSpPr/>
          <p:nvPr/>
        </p:nvSpPr>
        <p:spPr>
          <a:xfrm>
            <a:off x="-16200" y="6259196"/>
            <a:ext cx="12208200" cy="606056"/>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0" name="Picture 2" descr="A black and white logo&#10;&#10;Description automatically generated">
            <a:extLst>
              <a:ext uri="{FF2B5EF4-FFF2-40B4-BE49-F238E27FC236}">
                <a16:creationId xmlns:a16="http://schemas.microsoft.com/office/drawing/2014/main" id="{ADE6FEB4-5980-8263-82B8-F81F23E999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9616" y="6410536"/>
            <a:ext cx="879955" cy="303376"/>
          </a:xfrm>
          <a:prstGeom prst="rect">
            <a:avLst/>
          </a:prstGeom>
        </p:spPr>
      </p:pic>
      <p:pic>
        <p:nvPicPr>
          <p:cNvPr id="121" name="Picture 3" descr="A black and white logo&#10;&#10;Description automatically generated">
            <a:extLst>
              <a:ext uri="{FF2B5EF4-FFF2-40B4-BE49-F238E27FC236}">
                <a16:creationId xmlns:a16="http://schemas.microsoft.com/office/drawing/2014/main" id="{5A7C6CC7-7321-3C5D-E0F4-A190F0247A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863" y="6320414"/>
            <a:ext cx="576906" cy="483619"/>
          </a:xfrm>
          <a:prstGeom prst="rect">
            <a:avLst/>
          </a:prstGeom>
        </p:spPr>
      </p:pic>
      <p:graphicFrame>
        <p:nvGraphicFramePr>
          <p:cNvPr id="15" name="Tabela 20">
            <a:extLst>
              <a:ext uri="{FF2B5EF4-FFF2-40B4-BE49-F238E27FC236}">
                <a16:creationId xmlns:a16="http://schemas.microsoft.com/office/drawing/2014/main" id="{8AC8E3C7-EA7D-D31D-37F4-AABA1FEB2B1A}"/>
              </a:ext>
            </a:extLst>
          </p:cNvPr>
          <p:cNvGraphicFramePr>
            <a:graphicFrameLocks noGrp="1"/>
          </p:cNvGraphicFramePr>
          <p:nvPr/>
        </p:nvGraphicFramePr>
        <p:xfrm>
          <a:off x="88148" y="93115"/>
          <a:ext cx="3893584" cy="1723126"/>
        </p:xfrm>
        <a:graphic>
          <a:graphicData uri="http://schemas.openxmlformats.org/drawingml/2006/table">
            <a:tbl>
              <a:tblPr firstRow="1" bandRow="1">
                <a:tableStyleId>{D27102A9-8310-4765-A935-A1911B00CA55}</a:tableStyleId>
              </a:tblPr>
              <a:tblGrid>
                <a:gridCol w="1704793">
                  <a:extLst>
                    <a:ext uri="{9D8B030D-6E8A-4147-A177-3AD203B41FA5}">
                      <a16:colId xmlns:a16="http://schemas.microsoft.com/office/drawing/2014/main" val="3514309405"/>
                    </a:ext>
                  </a:extLst>
                </a:gridCol>
                <a:gridCol w="2188791">
                  <a:extLst>
                    <a:ext uri="{9D8B030D-6E8A-4147-A177-3AD203B41FA5}">
                      <a16:colId xmlns:a16="http://schemas.microsoft.com/office/drawing/2014/main" val="3532558937"/>
                    </a:ext>
                  </a:extLst>
                </a:gridCol>
              </a:tblGrid>
              <a:tr h="689513">
                <a:tc>
                  <a:txBody>
                    <a:bodyPr/>
                    <a:lstStyle/>
                    <a:p>
                      <a:pPr algn="ctr"/>
                      <a:r>
                        <a:rPr lang="pl-PL" sz="1800" noProof="0">
                          <a:solidFill>
                            <a:srgbClr val="FFFFFF"/>
                          </a:solidFill>
                        </a:rPr>
                        <a:t>MS of establishment</a:t>
                      </a:r>
                      <a:endParaRPr lang="en-GB" sz="1800" noProof="0">
                        <a:solidFill>
                          <a:srgbClr val="FFFFFF"/>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algn="ctr"/>
                      <a:endParaRPr lang="pl-PL" sz="1100">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3628930758"/>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Nature of transport</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0">
                          <a:solidFill>
                            <a:schemeClr val="tx1"/>
                          </a:solidFill>
                        </a:rPr>
                        <a:t>occasional carriage of passengers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903818370"/>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Carriage route</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1" noProof="0">
                          <a:solidFill>
                            <a:schemeClr val="tx1"/>
                          </a:solidFill>
                        </a:rPr>
                        <a:t>CZ</a:t>
                      </a:r>
                      <a:r>
                        <a:rPr lang="en-GB" sz="1600" b="0" noProof="0">
                          <a:solidFill>
                            <a:schemeClr val="tx1"/>
                          </a:solidFill>
                        </a:rPr>
                        <a:t> ➯ </a:t>
                      </a:r>
                      <a:r>
                        <a:rPr lang="en-GB" sz="1600" b="1" noProof="0">
                          <a:solidFill>
                            <a:schemeClr val="tx1"/>
                          </a:solidFill>
                        </a:rPr>
                        <a:t>PL</a:t>
                      </a:r>
                      <a:r>
                        <a:rPr lang="en-GB" sz="1600" b="0" noProof="0">
                          <a:solidFill>
                            <a:schemeClr val="tx1"/>
                          </a:solidFill>
                        </a:rPr>
                        <a:t> ➯ </a:t>
                      </a:r>
                      <a:r>
                        <a:rPr lang="en-GB" sz="1600" b="1" noProof="0">
                          <a:solidFill>
                            <a:schemeClr val="tx1"/>
                          </a:solidFill>
                        </a:rPr>
                        <a:t>DE</a:t>
                      </a:r>
                      <a:r>
                        <a:rPr lang="en-GB" sz="1600" b="0" noProof="0">
                          <a:solidFill>
                            <a:schemeClr val="tx1"/>
                          </a:solidFill>
                        </a:rPr>
                        <a:t> ➯</a:t>
                      </a:r>
                      <a:r>
                        <a:rPr lang="en-GB" sz="1600" b="1" noProof="0">
                          <a:solidFill>
                            <a:schemeClr val="tx1"/>
                          </a:solidFill>
                        </a:rPr>
                        <a:t>CZ</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775935919"/>
                  </a:ext>
                </a:extLst>
              </a:tr>
            </a:tbl>
          </a:graphicData>
        </a:graphic>
      </p:graphicFrame>
      <p:sp>
        <p:nvSpPr>
          <p:cNvPr id="16" name="Owal 15">
            <a:extLst>
              <a:ext uri="{FF2B5EF4-FFF2-40B4-BE49-F238E27FC236}">
                <a16:creationId xmlns:a16="http://schemas.microsoft.com/office/drawing/2014/main" id="{878331FF-26EE-BA96-BFC8-0F440225155B}"/>
              </a:ext>
            </a:extLst>
          </p:cNvPr>
          <p:cNvSpPr/>
          <p:nvPr/>
        </p:nvSpPr>
        <p:spPr>
          <a:xfrm>
            <a:off x="2654470" y="219793"/>
            <a:ext cx="788817" cy="4615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a:ln>
                  <a:noFill/>
                </a:ln>
                <a:solidFill>
                  <a:prstClr val="black"/>
                </a:solidFill>
                <a:effectLst/>
                <a:uLnTx/>
                <a:uFillTx/>
                <a:latin typeface="Calibri" panose="020F0502020204030204"/>
                <a:ea typeface="+mn-ea"/>
                <a:cs typeface="+mn-cs"/>
              </a:rPr>
              <a:t>CZ</a:t>
            </a:r>
            <a:endParaRPr kumimoji="0" lang="en-GB"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7" name="Tabela 20">
            <a:extLst>
              <a:ext uri="{FF2B5EF4-FFF2-40B4-BE49-F238E27FC236}">
                <a16:creationId xmlns:a16="http://schemas.microsoft.com/office/drawing/2014/main" id="{618C84AD-94AB-D491-54CE-F6DD372D6A30}"/>
              </a:ext>
            </a:extLst>
          </p:cNvPr>
          <p:cNvGraphicFramePr>
            <a:graphicFrameLocks noGrp="1"/>
          </p:cNvGraphicFramePr>
          <p:nvPr/>
        </p:nvGraphicFramePr>
        <p:xfrm>
          <a:off x="50944" y="4309752"/>
          <a:ext cx="4050104" cy="1889721"/>
        </p:xfrm>
        <a:graphic>
          <a:graphicData uri="http://schemas.openxmlformats.org/drawingml/2006/table">
            <a:tbl>
              <a:tblPr firstRow="1" bandRow="1">
                <a:solidFill>
                  <a:schemeClr val="bg1"/>
                </a:solidFill>
                <a:tableStyleId>{284E427A-3D55-4303-BF80-6455036E1DE7}</a:tableStyleId>
              </a:tblPr>
              <a:tblGrid>
                <a:gridCol w="4050104">
                  <a:extLst>
                    <a:ext uri="{9D8B030D-6E8A-4147-A177-3AD203B41FA5}">
                      <a16:colId xmlns:a16="http://schemas.microsoft.com/office/drawing/2014/main" val="3514309405"/>
                    </a:ext>
                  </a:extLst>
                </a:gridCol>
              </a:tblGrid>
              <a:tr h="3352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noProof="0"/>
                        <a:t>Conclusion</a:t>
                      </a:r>
                    </a:p>
                  </a:txBody>
                  <a:tcPr anchor="ctr"/>
                </a:tc>
                <a:extLst>
                  <a:ext uri="{0D108BD9-81ED-4DB2-BD59-A6C34878D82A}">
                    <a16:rowId xmlns:a16="http://schemas.microsoft.com/office/drawing/2014/main" val="3628930758"/>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dirty="0"/>
                        <a:t>Local excursions within different host MSs performed in the context of an occasional carriage of passengers, with a pre- constituted group of passengers that </a:t>
                      </a:r>
                      <a:r>
                        <a:rPr lang="en-GB" sz="1600" b="1" dirty="0"/>
                        <a:t>are picked up and set down in the MS of establishment </a:t>
                      </a:r>
                      <a:r>
                        <a:rPr lang="en-GB" sz="1600" b="0" dirty="0"/>
                        <a:t>are</a:t>
                      </a:r>
                      <a:r>
                        <a:rPr lang="en-GB" sz="1600" dirty="0"/>
                        <a:t> </a:t>
                      </a:r>
                      <a:r>
                        <a:rPr lang="en-GB" sz="1600" u="sng" dirty="0"/>
                        <a:t>not subject to posting rules. </a:t>
                      </a:r>
                      <a:endParaRPr lang="en-GB" sz="1600" dirty="0"/>
                    </a:p>
                  </a:txBody>
                  <a:tcPr anchor="ctr">
                    <a:solidFill>
                      <a:schemeClr val="bg1">
                        <a:alpha val="40000"/>
                      </a:schemeClr>
                    </a:solidFill>
                  </a:tcPr>
                </a:tc>
                <a:extLst>
                  <a:ext uri="{0D108BD9-81ED-4DB2-BD59-A6C34878D82A}">
                    <a16:rowId xmlns:a16="http://schemas.microsoft.com/office/drawing/2014/main" val="3289063976"/>
                  </a:ext>
                </a:extLst>
              </a:tr>
            </a:tbl>
          </a:graphicData>
        </a:graphic>
      </p:graphicFrame>
      <p:sp>
        <p:nvSpPr>
          <p:cNvPr id="2" name="Prostokąt: zaokrąglone rogi po przekątnej 1">
            <a:extLst>
              <a:ext uri="{FF2B5EF4-FFF2-40B4-BE49-F238E27FC236}">
                <a16:creationId xmlns:a16="http://schemas.microsoft.com/office/drawing/2014/main" id="{9951B6B7-3ADF-335D-BF1F-5BBD3C20CB65}"/>
              </a:ext>
            </a:extLst>
          </p:cNvPr>
          <p:cNvSpPr/>
          <p:nvPr/>
        </p:nvSpPr>
        <p:spPr>
          <a:xfrm>
            <a:off x="6611112" y="84040"/>
            <a:ext cx="5463251" cy="606056"/>
          </a:xfrm>
          <a:prstGeom prst="round2DiagRect">
            <a:avLst/>
          </a:prstGeom>
          <a:solidFill>
            <a:srgbClr val="7030A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Occasional round trip with</a:t>
            </a:r>
            <a:b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local excursions in different host countries</a:t>
            </a:r>
          </a:p>
        </p:txBody>
      </p:sp>
      <p:sp>
        <p:nvSpPr>
          <p:cNvPr id="12" name="Dowolny kształt: kształt 11">
            <a:extLst>
              <a:ext uri="{FF2B5EF4-FFF2-40B4-BE49-F238E27FC236}">
                <a16:creationId xmlns:a16="http://schemas.microsoft.com/office/drawing/2014/main" id="{C2479EBF-2F75-3DCB-1781-8120ACE50978}"/>
              </a:ext>
            </a:extLst>
          </p:cNvPr>
          <p:cNvSpPr/>
          <p:nvPr/>
        </p:nvSpPr>
        <p:spPr>
          <a:xfrm>
            <a:off x="6083300" y="2145671"/>
            <a:ext cx="3720974" cy="673920"/>
          </a:xfrm>
          <a:custGeom>
            <a:avLst/>
            <a:gdLst>
              <a:gd name="connsiteX0" fmla="*/ 3720974 w 3720974"/>
              <a:gd name="connsiteY0" fmla="*/ 0 h 673920"/>
              <a:gd name="connsiteX1" fmla="*/ 3223034 w 3720974"/>
              <a:gd name="connsiteY1" fmla="*/ 298765 h 673920"/>
              <a:gd name="connsiteX2" fmla="*/ 2752253 w 3720974"/>
              <a:gd name="connsiteY2" fmla="*/ 633743 h 673920"/>
              <a:gd name="connsiteX3" fmla="*/ 2100404 w 3720974"/>
              <a:gd name="connsiteY3" fmla="*/ 651850 h 673920"/>
              <a:gd name="connsiteX4" fmla="*/ 1439501 w 3720974"/>
              <a:gd name="connsiteY4" fmla="*/ 488887 h 673920"/>
              <a:gd name="connsiteX5" fmla="*/ 742384 w 3720974"/>
              <a:gd name="connsiteY5" fmla="*/ 525101 h 673920"/>
              <a:gd name="connsiteX6" fmla="*/ 226337 w 3720974"/>
              <a:gd name="connsiteY6" fmla="*/ 506994 h 673920"/>
              <a:gd name="connsiteX7" fmla="*/ 0 w 3720974"/>
              <a:gd name="connsiteY7" fmla="*/ 280658 h 67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0974" h="673920">
                <a:moveTo>
                  <a:pt x="3720974" y="0"/>
                </a:moveTo>
                <a:cubicBezTo>
                  <a:pt x="3552730" y="96570"/>
                  <a:pt x="3384487" y="193141"/>
                  <a:pt x="3223034" y="298765"/>
                </a:cubicBezTo>
                <a:cubicBezTo>
                  <a:pt x="3061581" y="404389"/>
                  <a:pt x="2939358" y="574896"/>
                  <a:pt x="2752253" y="633743"/>
                </a:cubicBezTo>
                <a:cubicBezTo>
                  <a:pt x="2565148" y="692590"/>
                  <a:pt x="2319196" y="675993"/>
                  <a:pt x="2100404" y="651850"/>
                </a:cubicBezTo>
                <a:cubicBezTo>
                  <a:pt x="1881612" y="627707"/>
                  <a:pt x="1665838" y="510012"/>
                  <a:pt x="1439501" y="488887"/>
                </a:cubicBezTo>
                <a:cubicBezTo>
                  <a:pt x="1213164" y="467762"/>
                  <a:pt x="944578" y="522083"/>
                  <a:pt x="742384" y="525101"/>
                </a:cubicBezTo>
                <a:cubicBezTo>
                  <a:pt x="540190" y="528119"/>
                  <a:pt x="350068" y="547734"/>
                  <a:pt x="226337" y="506994"/>
                </a:cubicBezTo>
                <a:cubicBezTo>
                  <a:pt x="102606" y="466254"/>
                  <a:pt x="51303" y="373456"/>
                  <a:pt x="0" y="280658"/>
                </a:cubicBezTo>
              </a:path>
            </a:pathLst>
          </a:cu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4">
            <a:extLst>
              <a:ext uri="{FF2B5EF4-FFF2-40B4-BE49-F238E27FC236}">
                <a16:creationId xmlns:a16="http://schemas.microsoft.com/office/drawing/2014/main" id="{AAA9191B-5E30-F4DC-FC41-2A37CEB03D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1410" y="1867062"/>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a:extLst>
              <a:ext uri="{FF2B5EF4-FFF2-40B4-BE49-F238E27FC236}">
                <a16:creationId xmlns:a16="http://schemas.microsoft.com/office/drawing/2014/main" id="{4B484CA2-7CDF-32BF-85CC-B100207AC5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9438" y="4786817"/>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75C3CD61-E93C-39A8-B46A-A7859486CC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7488" y="3712957"/>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34" name="pole tekstowe 33">
            <a:extLst>
              <a:ext uri="{FF2B5EF4-FFF2-40B4-BE49-F238E27FC236}">
                <a16:creationId xmlns:a16="http://schemas.microsoft.com/office/drawing/2014/main" id="{1C22374B-DEC0-7E99-759C-1DB71B8679AB}"/>
              </a:ext>
            </a:extLst>
          </p:cNvPr>
          <p:cNvSpPr txBox="1"/>
          <p:nvPr/>
        </p:nvSpPr>
        <p:spPr>
          <a:xfrm>
            <a:off x="6889182" y="4387062"/>
            <a:ext cx="10692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Prague</a:t>
            </a:r>
          </a:p>
        </p:txBody>
      </p:sp>
      <p:sp>
        <p:nvSpPr>
          <p:cNvPr id="37" name="pole tekstowe 36">
            <a:extLst>
              <a:ext uri="{FF2B5EF4-FFF2-40B4-BE49-F238E27FC236}">
                <a16:creationId xmlns:a16="http://schemas.microsoft.com/office/drawing/2014/main" id="{B301DAC9-A89E-E659-E7DA-3BF82A26E884}"/>
              </a:ext>
            </a:extLst>
          </p:cNvPr>
          <p:cNvSpPr txBox="1"/>
          <p:nvPr/>
        </p:nvSpPr>
        <p:spPr>
          <a:xfrm>
            <a:off x="5709267" y="2623612"/>
            <a:ext cx="9380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Berlin</a:t>
            </a:r>
          </a:p>
        </p:txBody>
      </p:sp>
      <p:grpSp>
        <p:nvGrpSpPr>
          <p:cNvPr id="49" name="Grupa 48">
            <a:extLst>
              <a:ext uri="{FF2B5EF4-FFF2-40B4-BE49-F238E27FC236}">
                <a16:creationId xmlns:a16="http://schemas.microsoft.com/office/drawing/2014/main" id="{0B1FC94F-BF2B-B042-13D0-DFA221E6BAB6}"/>
              </a:ext>
            </a:extLst>
          </p:cNvPr>
          <p:cNvGrpSpPr/>
          <p:nvPr/>
        </p:nvGrpSpPr>
        <p:grpSpPr>
          <a:xfrm>
            <a:off x="6383304" y="3907753"/>
            <a:ext cx="1613411" cy="514514"/>
            <a:chOff x="6383304" y="3907753"/>
            <a:chExt cx="1613411" cy="514514"/>
          </a:xfrm>
        </p:grpSpPr>
        <p:sp>
          <p:nvSpPr>
            <p:cNvPr id="7" name="Dowolny kształt: kształt 6">
              <a:extLst>
                <a:ext uri="{FF2B5EF4-FFF2-40B4-BE49-F238E27FC236}">
                  <a16:creationId xmlns:a16="http://schemas.microsoft.com/office/drawing/2014/main" id="{D68C7350-1273-0DB5-186D-AF9B6DF48BD2}"/>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Łącznik prosty ze strzałką 7">
              <a:extLst>
                <a:ext uri="{FF2B5EF4-FFF2-40B4-BE49-F238E27FC236}">
                  <a16:creationId xmlns:a16="http://schemas.microsoft.com/office/drawing/2014/main" id="{9F8B18D7-6E80-3B36-83A0-1008AAC8A855}"/>
                </a:ext>
              </a:extLst>
            </p:cNvPr>
            <p:cNvCxnSpPr>
              <a:cxnSpLocks/>
            </p:cNvCxnSpPr>
            <p:nvPr/>
          </p:nvCxnSpPr>
          <p:spPr>
            <a:xfrm>
              <a:off x="6774657" y="4144063"/>
              <a:ext cx="732387"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 name="Grafika 9" descr="Chodzenie">
              <a:extLst>
                <a:ext uri="{FF2B5EF4-FFF2-40B4-BE49-F238E27FC236}">
                  <a16:creationId xmlns:a16="http://schemas.microsoft.com/office/drawing/2014/main" id="{7ABB2A5E-8250-91B6-94EC-819B2F9DC3A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83304" y="3920150"/>
              <a:ext cx="466912" cy="466912"/>
            </a:xfrm>
            <a:prstGeom prst="rect">
              <a:avLst/>
            </a:prstGeom>
          </p:spPr>
        </p:pic>
      </p:grpSp>
      <p:grpSp>
        <p:nvGrpSpPr>
          <p:cNvPr id="50" name="Grupa 49">
            <a:extLst>
              <a:ext uri="{FF2B5EF4-FFF2-40B4-BE49-F238E27FC236}">
                <a16:creationId xmlns:a16="http://schemas.microsoft.com/office/drawing/2014/main" id="{2948E609-EDF2-A746-61F0-B2EC13AED999}"/>
              </a:ext>
            </a:extLst>
          </p:cNvPr>
          <p:cNvGrpSpPr/>
          <p:nvPr/>
        </p:nvGrpSpPr>
        <p:grpSpPr>
          <a:xfrm>
            <a:off x="5019237" y="4794095"/>
            <a:ext cx="1667269" cy="514514"/>
            <a:chOff x="5019237" y="4794095"/>
            <a:chExt cx="1667269" cy="514514"/>
          </a:xfrm>
        </p:grpSpPr>
        <p:sp>
          <p:nvSpPr>
            <p:cNvPr id="29" name="Dowolny kształt: kształt 28">
              <a:extLst>
                <a:ext uri="{FF2B5EF4-FFF2-40B4-BE49-F238E27FC236}">
                  <a16:creationId xmlns:a16="http://schemas.microsoft.com/office/drawing/2014/main" id="{866C0109-3BFF-53A6-56AB-972E626CBA58}"/>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Łącznik prosty ze strzałką 29">
              <a:extLst>
                <a:ext uri="{FF2B5EF4-FFF2-40B4-BE49-F238E27FC236}">
                  <a16:creationId xmlns:a16="http://schemas.microsoft.com/office/drawing/2014/main" id="{0A9D26E1-2D34-7048-9FDA-C2E0D7E68C99}"/>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8" name="Grafika 37" descr="Chodzenie">
              <a:extLst>
                <a:ext uri="{FF2B5EF4-FFF2-40B4-BE49-F238E27FC236}">
                  <a16:creationId xmlns:a16="http://schemas.microsoft.com/office/drawing/2014/main" id="{A449CEDD-6938-A88E-F12B-DD69458DAF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019237" y="4801241"/>
              <a:ext cx="500224" cy="500222"/>
            </a:xfrm>
            <a:prstGeom prst="rect">
              <a:avLst/>
            </a:prstGeom>
          </p:spPr>
        </p:pic>
      </p:grpSp>
      <p:sp>
        <p:nvSpPr>
          <p:cNvPr id="3" name="Dowolny kształt: kształt 2">
            <a:extLst>
              <a:ext uri="{FF2B5EF4-FFF2-40B4-BE49-F238E27FC236}">
                <a16:creationId xmlns:a16="http://schemas.microsoft.com/office/drawing/2014/main" id="{ED96E70D-2651-8193-010F-F33FBC03AE23}"/>
              </a:ext>
            </a:extLst>
          </p:cNvPr>
          <p:cNvSpPr/>
          <p:nvPr/>
        </p:nvSpPr>
        <p:spPr>
          <a:xfrm>
            <a:off x="5411957" y="2499288"/>
            <a:ext cx="1338708" cy="2168165"/>
          </a:xfrm>
          <a:custGeom>
            <a:avLst/>
            <a:gdLst>
              <a:gd name="connsiteX0" fmla="*/ 641124 w 1338708"/>
              <a:gd name="connsiteY0" fmla="*/ 0 h 2168165"/>
              <a:gd name="connsiteX1" fmla="*/ 320613 w 1338708"/>
              <a:gd name="connsiteY1" fmla="*/ 245097 h 2168165"/>
              <a:gd name="connsiteX2" fmla="*/ 141503 w 1338708"/>
              <a:gd name="connsiteY2" fmla="*/ 556182 h 2168165"/>
              <a:gd name="connsiteX3" fmla="*/ 101 w 1338708"/>
              <a:gd name="connsiteY3" fmla="*/ 1225485 h 2168165"/>
              <a:gd name="connsiteX4" fmla="*/ 122650 w 1338708"/>
              <a:gd name="connsiteY4" fmla="*/ 1451728 h 2168165"/>
              <a:gd name="connsiteX5" fmla="*/ 330040 w 1338708"/>
              <a:gd name="connsiteY5" fmla="*/ 1696825 h 2168165"/>
              <a:gd name="connsiteX6" fmla="*/ 603417 w 1338708"/>
              <a:gd name="connsiteY6" fmla="*/ 1885361 h 2168165"/>
              <a:gd name="connsiteX7" fmla="*/ 839087 w 1338708"/>
              <a:gd name="connsiteY7" fmla="*/ 1904215 h 2168165"/>
              <a:gd name="connsiteX8" fmla="*/ 1018196 w 1338708"/>
              <a:gd name="connsiteY8" fmla="*/ 1979629 h 2168165"/>
              <a:gd name="connsiteX9" fmla="*/ 1169025 w 1338708"/>
              <a:gd name="connsiteY9" fmla="*/ 2130458 h 2168165"/>
              <a:gd name="connsiteX10" fmla="*/ 1338708 w 1338708"/>
              <a:gd name="connsiteY10" fmla="*/ 2168165 h 216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8708" h="2168165">
                <a:moveTo>
                  <a:pt x="641124" y="0"/>
                </a:moveTo>
                <a:cubicBezTo>
                  <a:pt x="522503" y="76200"/>
                  <a:pt x="403883" y="152400"/>
                  <a:pt x="320613" y="245097"/>
                </a:cubicBezTo>
                <a:cubicBezTo>
                  <a:pt x="237343" y="337794"/>
                  <a:pt x="194922" y="392784"/>
                  <a:pt x="141503" y="556182"/>
                </a:cubicBezTo>
                <a:cubicBezTo>
                  <a:pt x="88084" y="719580"/>
                  <a:pt x="3243" y="1076227"/>
                  <a:pt x="101" y="1225485"/>
                </a:cubicBezTo>
                <a:cubicBezTo>
                  <a:pt x="-3041" y="1374743"/>
                  <a:pt x="67660" y="1373171"/>
                  <a:pt x="122650" y="1451728"/>
                </a:cubicBezTo>
                <a:cubicBezTo>
                  <a:pt x="177640" y="1530285"/>
                  <a:pt x="249912" y="1624553"/>
                  <a:pt x="330040" y="1696825"/>
                </a:cubicBezTo>
                <a:cubicBezTo>
                  <a:pt x="410168" y="1769097"/>
                  <a:pt x="518576" y="1850796"/>
                  <a:pt x="603417" y="1885361"/>
                </a:cubicBezTo>
                <a:cubicBezTo>
                  <a:pt x="688258" y="1919926"/>
                  <a:pt x="769957" y="1888504"/>
                  <a:pt x="839087" y="1904215"/>
                </a:cubicBezTo>
                <a:cubicBezTo>
                  <a:pt x="908217" y="1919926"/>
                  <a:pt x="963206" y="1941922"/>
                  <a:pt x="1018196" y="1979629"/>
                </a:cubicBezTo>
                <a:cubicBezTo>
                  <a:pt x="1073186" y="2017336"/>
                  <a:pt x="1115606" y="2099035"/>
                  <a:pt x="1169025" y="2130458"/>
                </a:cubicBezTo>
                <a:cubicBezTo>
                  <a:pt x="1222444" y="2161881"/>
                  <a:pt x="1280576" y="2165023"/>
                  <a:pt x="1338708" y="2168165"/>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wal 18">
            <a:extLst>
              <a:ext uri="{FF2B5EF4-FFF2-40B4-BE49-F238E27FC236}">
                <a16:creationId xmlns:a16="http://schemas.microsoft.com/office/drawing/2014/main" id="{550F6522-0FD8-9384-9D58-35618060E065}"/>
              </a:ext>
            </a:extLst>
          </p:cNvPr>
          <p:cNvSpPr/>
          <p:nvPr/>
        </p:nvSpPr>
        <p:spPr>
          <a:xfrm>
            <a:off x="5915561" y="2292440"/>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5" name="Grafika 44" descr="Powtarzanie">
            <a:extLst>
              <a:ext uri="{FF2B5EF4-FFF2-40B4-BE49-F238E27FC236}">
                <a16:creationId xmlns:a16="http://schemas.microsoft.com/office/drawing/2014/main" id="{84C2594A-595E-0D9A-DA49-B713E0D2ADC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09588" y="2281496"/>
            <a:ext cx="347422" cy="347422"/>
          </a:xfrm>
          <a:prstGeom prst="rect">
            <a:avLst/>
          </a:prstGeom>
        </p:spPr>
      </p:pic>
      <p:sp>
        <p:nvSpPr>
          <p:cNvPr id="4" name="Dowolny kształt: kształt 3">
            <a:extLst>
              <a:ext uri="{FF2B5EF4-FFF2-40B4-BE49-F238E27FC236}">
                <a16:creationId xmlns:a16="http://schemas.microsoft.com/office/drawing/2014/main" id="{3F5A31CE-20FB-6192-E24F-7452CC77C7AD}"/>
              </a:ext>
            </a:extLst>
          </p:cNvPr>
          <p:cNvSpPr/>
          <p:nvPr/>
        </p:nvSpPr>
        <p:spPr>
          <a:xfrm>
            <a:off x="6801531" y="2158216"/>
            <a:ext cx="3180669" cy="2876408"/>
          </a:xfrm>
          <a:custGeom>
            <a:avLst/>
            <a:gdLst>
              <a:gd name="connsiteX0" fmla="*/ 0 w 3180669"/>
              <a:gd name="connsiteY0" fmla="*/ 2540000 h 2876408"/>
              <a:gd name="connsiteX1" fmla="*/ 203200 w 3180669"/>
              <a:gd name="connsiteY1" fmla="*/ 2824480 h 2876408"/>
              <a:gd name="connsiteX2" fmla="*/ 619760 w 3180669"/>
              <a:gd name="connsiteY2" fmla="*/ 2865120 h 2876408"/>
              <a:gd name="connsiteX3" fmla="*/ 1158240 w 3180669"/>
              <a:gd name="connsiteY3" fmla="*/ 2692400 h 2876408"/>
              <a:gd name="connsiteX4" fmla="*/ 1493520 w 3180669"/>
              <a:gd name="connsiteY4" fmla="*/ 2377440 h 2876408"/>
              <a:gd name="connsiteX5" fmla="*/ 1656080 w 3180669"/>
              <a:gd name="connsiteY5" fmla="*/ 2194560 h 2876408"/>
              <a:gd name="connsiteX6" fmla="*/ 1971040 w 3180669"/>
              <a:gd name="connsiteY6" fmla="*/ 2092960 h 2876408"/>
              <a:gd name="connsiteX7" fmla="*/ 2397760 w 3180669"/>
              <a:gd name="connsiteY7" fmla="*/ 2164080 h 2876408"/>
              <a:gd name="connsiteX8" fmla="*/ 2753360 w 3180669"/>
              <a:gd name="connsiteY8" fmla="*/ 2062480 h 2876408"/>
              <a:gd name="connsiteX9" fmla="*/ 2976880 w 3180669"/>
              <a:gd name="connsiteY9" fmla="*/ 1778000 h 2876408"/>
              <a:gd name="connsiteX10" fmla="*/ 2915920 w 3180669"/>
              <a:gd name="connsiteY10" fmla="*/ 1361440 h 2876408"/>
              <a:gd name="connsiteX11" fmla="*/ 2854960 w 3180669"/>
              <a:gd name="connsiteY11" fmla="*/ 934720 h 2876408"/>
              <a:gd name="connsiteX12" fmla="*/ 3129280 w 3180669"/>
              <a:gd name="connsiteY12" fmla="*/ 589280 h 2876408"/>
              <a:gd name="connsiteX13" fmla="*/ 3180080 w 3180669"/>
              <a:gd name="connsiteY13" fmla="*/ 314960 h 2876408"/>
              <a:gd name="connsiteX14" fmla="*/ 3119120 w 3180669"/>
              <a:gd name="connsiteY14" fmla="*/ 0 h 287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80669" h="2876408">
                <a:moveTo>
                  <a:pt x="0" y="2540000"/>
                </a:moveTo>
                <a:cubicBezTo>
                  <a:pt x="49953" y="2655146"/>
                  <a:pt x="99907" y="2770293"/>
                  <a:pt x="203200" y="2824480"/>
                </a:cubicBezTo>
                <a:cubicBezTo>
                  <a:pt x="306493" y="2878667"/>
                  <a:pt x="460587" y="2887133"/>
                  <a:pt x="619760" y="2865120"/>
                </a:cubicBezTo>
                <a:cubicBezTo>
                  <a:pt x="778933" y="2843107"/>
                  <a:pt x="1012613" y="2773680"/>
                  <a:pt x="1158240" y="2692400"/>
                </a:cubicBezTo>
                <a:cubicBezTo>
                  <a:pt x="1303867" y="2611120"/>
                  <a:pt x="1410547" y="2460413"/>
                  <a:pt x="1493520" y="2377440"/>
                </a:cubicBezTo>
                <a:cubicBezTo>
                  <a:pt x="1576493" y="2294467"/>
                  <a:pt x="1576493" y="2241973"/>
                  <a:pt x="1656080" y="2194560"/>
                </a:cubicBezTo>
                <a:cubicBezTo>
                  <a:pt x="1735667" y="2147147"/>
                  <a:pt x="1847427" y="2098040"/>
                  <a:pt x="1971040" y="2092960"/>
                </a:cubicBezTo>
                <a:cubicBezTo>
                  <a:pt x="2094653" y="2087880"/>
                  <a:pt x="2267373" y="2169160"/>
                  <a:pt x="2397760" y="2164080"/>
                </a:cubicBezTo>
                <a:cubicBezTo>
                  <a:pt x="2528147" y="2159000"/>
                  <a:pt x="2656840" y="2126827"/>
                  <a:pt x="2753360" y="2062480"/>
                </a:cubicBezTo>
                <a:cubicBezTo>
                  <a:pt x="2849880" y="1998133"/>
                  <a:pt x="2949787" y="1894840"/>
                  <a:pt x="2976880" y="1778000"/>
                </a:cubicBezTo>
                <a:cubicBezTo>
                  <a:pt x="3003973" y="1661160"/>
                  <a:pt x="2936240" y="1501987"/>
                  <a:pt x="2915920" y="1361440"/>
                </a:cubicBezTo>
                <a:cubicBezTo>
                  <a:pt x="2895600" y="1220893"/>
                  <a:pt x="2819400" y="1063413"/>
                  <a:pt x="2854960" y="934720"/>
                </a:cubicBezTo>
                <a:cubicBezTo>
                  <a:pt x="2890520" y="806027"/>
                  <a:pt x="3075093" y="692573"/>
                  <a:pt x="3129280" y="589280"/>
                </a:cubicBezTo>
                <a:cubicBezTo>
                  <a:pt x="3183467" y="485987"/>
                  <a:pt x="3181773" y="413173"/>
                  <a:pt x="3180080" y="314960"/>
                </a:cubicBezTo>
                <a:cubicBezTo>
                  <a:pt x="3178387" y="216747"/>
                  <a:pt x="3148753" y="108373"/>
                  <a:pt x="3119120" y="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wal 17">
            <a:extLst>
              <a:ext uri="{FF2B5EF4-FFF2-40B4-BE49-F238E27FC236}">
                <a16:creationId xmlns:a16="http://schemas.microsoft.com/office/drawing/2014/main" id="{F257F91D-2825-7A49-CD58-471AA947FB5E}"/>
              </a:ext>
            </a:extLst>
          </p:cNvPr>
          <p:cNvSpPr/>
          <p:nvPr/>
        </p:nvSpPr>
        <p:spPr>
          <a:xfrm>
            <a:off x="9682093" y="1960743"/>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pole tekstowe 35">
            <a:extLst>
              <a:ext uri="{FF2B5EF4-FFF2-40B4-BE49-F238E27FC236}">
                <a16:creationId xmlns:a16="http://schemas.microsoft.com/office/drawing/2014/main" id="{75AF9054-09C1-0F18-19D4-0B32BFBE990E}"/>
              </a:ext>
            </a:extLst>
          </p:cNvPr>
          <p:cNvSpPr txBox="1"/>
          <p:nvPr/>
        </p:nvSpPr>
        <p:spPr>
          <a:xfrm>
            <a:off x="9796866" y="1558238"/>
            <a:ext cx="12125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Warsaw</a:t>
            </a:r>
          </a:p>
        </p:txBody>
      </p:sp>
      <p:pic>
        <p:nvPicPr>
          <p:cNvPr id="44" name="Grafika 43" descr="Powtarzanie">
            <a:extLst>
              <a:ext uri="{FF2B5EF4-FFF2-40B4-BE49-F238E27FC236}">
                <a16:creationId xmlns:a16="http://schemas.microsoft.com/office/drawing/2014/main" id="{5FA3B9D8-47A8-A119-001B-D301474ED3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76120" y="1952171"/>
            <a:ext cx="347422" cy="347422"/>
          </a:xfrm>
          <a:prstGeom prst="rect">
            <a:avLst/>
          </a:prstGeom>
        </p:spPr>
      </p:pic>
      <p:sp>
        <p:nvSpPr>
          <p:cNvPr id="24" name="Owal 23">
            <a:extLst>
              <a:ext uri="{FF2B5EF4-FFF2-40B4-BE49-F238E27FC236}">
                <a16:creationId xmlns:a16="http://schemas.microsoft.com/office/drawing/2014/main" id="{84DAF3BC-E145-0DC0-3E88-30A074090F9A}"/>
              </a:ext>
            </a:extLst>
          </p:cNvPr>
          <p:cNvSpPr/>
          <p:nvPr/>
        </p:nvSpPr>
        <p:spPr>
          <a:xfrm>
            <a:off x="6592310" y="4456538"/>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3373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Effect transition="in" filter="fade">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000"/>
                                        <p:tgtEl>
                                          <p:spTgt spid="4"/>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nodeType="clickEffect">
                                  <p:stCondLst>
                                    <p:cond delay="0"/>
                                  </p:stCondLst>
                                  <p:childTnLst>
                                    <p:animRot by="-43200000">
                                      <p:cBhvr>
                                        <p:cTn id="43" dur="3000" fill="hold"/>
                                        <p:tgtEl>
                                          <p:spTgt spid="44"/>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right)">
                                      <p:cBhvr>
                                        <p:cTn id="48" dur="1000"/>
                                        <p:tgtEl>
                                          <p:spTgt spid="12"/>
                                        </p:tgtEl>
                                      </p:cBhvr>
                                    </p:animEffect>
                                  </p:childTnLst>
                                </p:cTn>
                              </p:par>
                            </p:childTnLst>
                          </p:cTn>
                        </p:par>
                        <p:par>
                          <p:cTn id="49" fill="hold">
                            <p:stCondLst>
                              <p:cond delay="1000"/>
                            </p:stCondLst>
                            <p:childTnLst>
                              <p:par>
                                <p:cTn id="50" presetID="53" presetClass="entr" presetSubtype="16"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left)">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nodeType="clickEffect">
                                  <p:stCondLst>
                                    <p:cond delay="0"/>
                                  </p:stCondLst>
                                  <p:childTnLst>
                                    <p:animRot by="-43200000">
                                      <p:cBhvr>
                                        <p:cTn id="66" dur="3000" fill="hold"/>
                                        <p:tgtEl>
                                          <p:spTgt spid="45"/>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up)">
                                      <p:cBhvr>
                                        <p:cTn id="71" dur="10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50"/>
                                        </p:tgtEl>
                                        <p:attrNameLst>
                                          <p:attrName>style.visibility</p:attrName>
                                        </p:attrNameLst>
                                      </p:cBhvr>
                                      <p:to>
                                        <p:strVal val="visible"/>
                                      </p:to>
                                    </p:set>
                                    <p:anim calcmode="lin" valueType="num">
                                      <p:cBhvr>
                                        <p:cTn id="76" dur="500" fill="hold"/>
                                        <p:tgtEl>
                                          <p:spTgt spid="50"/>
                                        </p:tgtEl>
                                        <p:attrNameLst>
                                          <p:attrName>ppt_w</p:attrName>
                                        </p:attrNameLst>
                                      </p:cBhvr>
                                      <p:tavLst>
                                        <p:tav tm="0">
                                          <p:val>
                                            <p:fltVal val="0"/>
                                          </p:val>
                                        </p:tav>
                                        <p:tav tm="100000">
                                          <p:val>
                                            <p:strVal val="#ppt_w"/>
                                          </p:val>
                                        </p:tav>
                                      </p:tavLst>
                                    </p:anim>
                                    <p:anim calcmode="lin" valueType="num">
                                      <p:cBhvr>
                                        <p:cTn id="77" dur="500" fill="hold"/>
                                        <p:tgtEl>
                                          <p:spTgt spid="50"/>
                                        </p:tgtEl>
                                        <p:attrNameLst>
                                          <p:attrName>ppt_h</p:attrName>
                                        </p:attrNameLst>
                                      </p:cBhvr>
                                      <p:tavLst>
                                        <p:tav tm="0">
                                          <p:val>
                                            <p:fltVal val="0"/>
                                          </p:val>
                                        </p:tav>
                                        <p:tav tm="100000">
                                          <p:val>
                                            <p:strVal val="#ppt_h"/>
                                          </p:val>
                                        </p:tav>
                                      </p:tavLst>
                                    </p:anim>
                                    <p:animEffect transition="in" filter="fade">
                                      <p:cBhvr>
                                        <p:cTn id="78" dur="500"/>
                                        <p:tgtEl>
                                          <p:spTgt spid="50"/>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1000"/>
                                        <p:tgtEl>
                                          <p:spTgt spid="17"/>
                                        </p:tgtEl>
                                      </p:cBhvr>
                                    </p:animEffect>
                                    <p:anim calcmode="lin" valueType="num">
                                      <p:cBhvr>
                                        <p:cTn id="84" dur="1000" fill="hold"/>
                                        <p:tgtEl>
                                          <p:spTgt spid="17"/>
                                        </p:tgtEl>
                                        <p:attrNameLst>
                                          <p:attrName>ppt_x</p:attrName>
                                        </p:attrNameLst>
                                      </p:cBhvr>
                                      <p:tavLst>
                                        <p:tav tm="0">
                                          <p:val>
                                            <p:strVal val="#ppt_x"/>
                                          </p:val>
                                        </p:tav>
                                        <p:tav tm="100000">
                                          <p:val>
                                            <p:strVal val="#ppt_x"/>
                                          </p:val>
                                        </p:tav>
                                      </p:tavLst>
                                    </p:anim>
                                    <p:anim calcmode="lin" valueType="num">
                                      <p:cBhvr>
                                        <p:cTn id="8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4" grpId="0"/>
      <p:bldP spid="37" grpId="0"/>
      <p:bldP spid="3" grpId="0" animBg="1"/>
      <p:bldP spid="19" grpId="0" animBg="1"/>
      <p:bldP spid="4" grpId="0" animBg="1"/>
      <p:bldP spid="18" grpId="0" animBg="1"/>
      <p:bldP spid="36" grpId="0"/>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8EFE-15C9-4F58-2FA2-38D95DB5A262}"/>
            </a:ext>
          </a:extLst>
        </p:cNvPr>
        <p:cNvGrpSpPr/>
        <p:nvPr/>
      </p:nvGrpSpPr>
      <p:grpSpPr>
        <a:xfrm>
          <a:off x="0" y="0"/>
          <a:ext cx="0" cy="0"/>
          <a:chOff x="0" y="0"/>
          <a:chExt cx="0" cy="0"/>
        </a:xfrm>
      </p:grpSpPr>
      <p:sp>
        <p:nvSpPr>
          <p:cNvPr id="77" name="Symbol zastępczy numeru slajdu 2">
            <a:extLst>
              <a:ext uri="{FF2B5EF4-FFF2-40B4-BE49-F238E27FC236}">
                <a16:creationId xmlns:a16="http://schemas.microsoft.com/office/drawing/2014/main" id="{922709F4-80F0-B633-1B0B-27B2773981AD}"/>
              </a:ext>
            </a:extLst>
          </p:cNvPr>
          <p:cNvSpPr>
            <a:spLocks noGrp="1"/>
          </p:cNvSpPr>
          <p:nvPr>
            <p:ph type="sldNum" sz="quarter" idx="13"/>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8" name="Symbol zastępczy zawartości 4">
            <a:extLst>
              <a:ext uri="{FF2B5EF4-FFF2-40B4-BE49-F238E27FC236}">
                <a16:creationId xmlns:a16="http://schemas.microsoft.com/office/drawing/2014/main" id="{1F2806F1-DF91-3F5A-C3D7-F2CDF62A8E8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8071" t="58861" r="46480" b="24187"/>
          <a:stretch/>
        </p:blipFill>
        <p:spPr>
          <a:xfrm>
            <a:off x="-16199" y="-5078"/>
            <a:ext cx="12208200" cy="6870330"/>
          </a:xfrm>
          <a:prstGeom prst="rect">
            <a:avLst/>
          </a:prstGeom>
        </p:spPr>
      </p:pic>
      <p:sp>
        <p:nvSpPr>
          <p:cNvPr id="119" name="Rectangle 1">
            <a:extLst>
              <a:ext uri="{FF2B5EF4-FFF2-40B4-BE49-F238E27FC236}">
                <a16:creationId xmlns:a16="http://schemas.microsoft.com/office/drawing/2014/main" id="{5A5B2CB5-9F86-2F37-DDC3-3D9FC5E640E0}"/>
              </a:ext>
            </a:extLst>
          </p:cNvPr>
          <p:cNvSpPr/>
          <p:nvPr/>
        </p:nvSpPr>
        <p:spPr>
          <a:xfrm>
            <a:off x="-16200" y="6259196"/>
            <a:ext cx="12208200" cy="606056"/>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0" name="Picture 2" descr="A black and white logo&#10;&#10;Description automatically generated">
            <a:extLst>
              <a:ext uri="{FF2B5EF4-FFF2-40B4-BE49-F238E27FC236}">
                <a16:creationId xmlns:a16="http://schemas.microsoft.com/office/drawing/2014/main" id="{B72D9837-F7C4-E50F-6172-971E849C7A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9616" y="6410536"/>
            <a:ext cx="879955" cy="303376"/>
          </a:xfrm>
          <a:prstGeom prst="rect">
            <a:avLst/>
          </a:prstGeom>
        </p:spPr>
      </p:pic>
      <p:pic>
        <p:nvPicPr>
          <p:cNvPr id="121" name="Picture 3" descr="A black and white logo&#10;&#10;Description automatically generated">
            <a:extLst>
              <a:ext uri="{FF2B5EF4-FFF2-40B4-BE49-F238E27FC236}">
                <a16:creationId xmlns:a16="http://schemas.microsoft.com/office/drawing/2014/main" id="{7E90ACF2-C730-DD17-E13A-95680FF3EE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863" y="6320414"/>
            <a:ext cx="576906" cy="483619"/>
          </a:xfrm>
          <a:prstGeom prst="rect">
            <a:avLst/>
          </a:prstGeom>
        </p:spPr>
      </p:pic>
      <p:graphicFrame>
        <p:nvGraphicFramePr>
          <p:cNvPr id="15" name="Tabela 20">
            <a:extLst>
              <a:ext uri="{FF2B5EF4-FFF2-40B4-BE49-F238E27FC236}">
                <a16:creationId xmlns:a16="http://schemas.microsoft.com/office/drawing/2014/main" id="{5B7632D5-8F42-2DD1-6273-F77FEA6D8004}"/>
              </a:ext>
            </a:extLst>
          </p:cNvPr>
          <p:cNvGraphicFramePr>
            <a:graphicFrameLocks noGrp="1"/>
          </p:cNvGraphicFramePr>
          <p:nvPr/>
        </p:nvGraphicFramePr>
        <p:xfrm>
          <a:off x="88148" y="93115"/>
          <a:ext cx="3893584" cy="1723126"/>
        </p:xfrm>
        <a:graphic>
          <a:graphicData uri="http://schemas.openxmlformats.org/drawingml/2006/table">
            <a:tbl>
              <a:tblPr firstRow="1" bandRow="1">
                <a:tableStyleId>{D27102A9-8310-4765-A935-A1911B00CA55}</a:tableStyleId>
              </a:tblPr>
              <a:tblGrid>
                <a:gridCol w="1704793">
                  <a:extLst>
                    <a:ext uri="{9D8B030D-6E8A-4147-A177-3AD203B41FA5}">
                      <a16:colId xmlns:a16="http://schemas.microsoft.com/office/drawing/2014/main" val="3514309405"/>
                    </a:ext>
                  </a:extLst>
                </a:gridCol>
                <a:gridCol w="2188791">
                  <a:extLst>
                    <a:ext uri="{9D8B030D-6E8A-4147-A177-3AD203B41FA5}">
                      <a16:colId xmlns:a16="http://schemas.microsoft.com/office/drawing/2014/main" val="3532558937"/>
                    </a:ext>
                  </a:extLst>
                </a:gridCol>
              </a:tblGrid>
              <a:tr h="689513">
                <a:tc>
                  <a:txBody>
                    <a:bodyPr/>
                    <a:lstStyle/>
                    <a:p>
                      <a:pPr algn="ctr"/>
                      <a:r>
                        <a:rPr lang="pl-PL" sz="1800" noProof="0">
                          <a:solidFill>
                            <a:srgbClr val="FFFFFF"/>
                          </a:solidFill>
                        </a:rPr>
                        <a:t>MS of establishment</a:t>
                      </a:r>
                      <a:endParaRPr lang="en-GB" sz="1800" noProof="0">
                        <a:solidFill>
                          <a:srgbClr val="FFFFFF"/>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algn="ctr"/>
                      <a:endParaRPr lang="pl-PL" sz="1100">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3628930758"/>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Nature of transport</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0">
                          <a:solidFill>
                            <a:schemeClr val="tx1"/>
                          </a:solidFill>
                        </a:rPr>
                        <a:t>occasional carriage of passengers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903818370"/>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Carriage route</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1" noProof="0">
                          <a:solidFill>
                            <a:schemeClr val="tx1"/>
                          </a:solidFill>
                        </a:rPr>
                        <a:t>DE</a:t>
                      </a:r>
                      <a:r>
                        <a:rPr lang="en-GB" sz="1600" b="0" noProof="0">
                          <a:solidFill>
                            <a:schemeClr val="tx1"/>
                          </a:solidFill>
                        </a:rPr>
                        <a:t> ➯ </a:t>
                      </a:r>
                      <a:r>
                        <a:rPr lang="en-GB" sz="1600" b="1" noProof="0">
                          <a:solidFill>
                            <a:schemeClr val="tx1"/>
                          </a:solidFill>
                        </a:rPr>
                        <a:t>FR</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775935919"/>
                  </a:ext>
                </a:extLst>
              </a:tr>
            </a:tbl>
          </a:graphicData>
        </a:graphic>
      </p:graphicFrame>
      <p:sp>
        <p:nvSpPr>
          <p:cNvPr id="16" name="Owal 15">
            <a:extLst>
              <a:ext uri="{FF2B5EF4-FFF2-40B4-BE49-F238E27FC236}">
                <a16:creationId xmlns:a16="http://schemas.microsoft.com/office/drawing/2014/main" id="{355CD60F-042D-2172-C818-DBCF4103BFAA}"/>
              </a:ext>
            </a:extLst>
          </p:cNvPr>
          <p:cNvSpPr/>
          <p:nvPr/>
        </p:nvSpPr>
        <p:spPr>
          <a:xfrm>
            <a:off x="2654470" y="219793"/>
            <a:ext cx="788817" cy="4615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DE</a:t>
            </a:r>
          </a:p>
        </p:txBody>
      </p:sp>
      <p:graphicFrame>
        <p:nvGraphicFramePr>
          <p:cNvPr id="17" name="Tabela 20">
            <a:extLst>
              <a:ext uri="{FF2B5EF4-FFF2-40B4-BE49-F238E27FC236}">
                <a16:creationId xmlns:a16="http://schemas.microsoft.com/office/drawing/2014/main" id="{AD8BDC39-E569-6B22-AC72-40C69DE25D58}"/>
              </a:ext>
            </a:extLst>
          </p:cNvPr>
          <p:cNvGraphicFramePr>
            <a:graphicFrameLocks noGrp="1"/>
          </p:cNvGraphicFramePr>
          <p:nvPr/>
        </p:nvGraphicFramePr>
        <p:xfrm>
          <a:off x="59226" y="4347645"/>
          <a:ext cx="3467167" cy="1859280"/>
        </p:xfrm>
        <a:graphic>
          <a:graphicData uri="http://schemas.openxmlformats.org/drawingml/2006/table">
            <a:tbl>
              <a:tblPr firstRow="1" bandRow="1">
                <a:solidFill>
                  <a:schemeClr val="bg1"/>
                </a:solidFill>
                <a:tableStyleId>{284E427A-3D55-4303-BF80-6455036E1DE7}</a:tableStyleId>
              </a:tblPr>
              <a:tblGrid>
                <a:gridCol w="3467167">
                  <a:extLst>
                    <a:ext uri="{9D8B030D-6E8A-4147-A177-3AD203B41FA5}">
                      <a16:colId xmlns:a16="http://schemas.microsoft.com/office/drawing/2014/main" val="3514309405"/>
                    </a:ext>
                  </a:extLst>
                </a:gridCol>
              </a:tblGrid>
              <a:tr h="2278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noProof="0" dirty="0"/>
                        <a:t>Conclusion</a:t>
                      </a:r>
                    </a:p>
                  </a:txBody>
                  <a:tcPr anchor="ctr"/>
                </a:tc>
                <a:extLst>
                  <a:ext uri="{0D108BD9-81ED-4DB2-BD59-A6C34878D82A}">
                    <a16:rowId xmlns:a16="http://schemas.microsoft.com/office/drawing/2014/main" val="3628930758"/>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dirty="0"/>
                        <a:t>The lack of return of the pre-constituted group of passengers to the country of establishment of the operator does not change the nature of the transport operation and does not trigger the application of posting rules.</a:t>
                      </a:r>
                    </a:p>
                  </a:txBody>
                  <a:tcPr anchor="ctr">
                    <a:solidFill>
                      <a:schemeClr val="bg1">
                        <a:alpha val="40000"/>
                      </a:schemeClr>
                    </a:solidFill>
                  </a:tcPr>
                </a:tc>
                <a:extLst>
                  <a:ext uri="{0D108BD9-81ED-4DB2-BD59-A6C34878D82A}">
                    <a16:rowId xmlns:a16="http://schemas.microsoft.com/office/drawing/2014/main" val="3289063976"/>
                  </a:ext>
                </a:extLst>
              </a:tr>
            </a:tbl>
          </a:graphicData>
        </a:graphic>
      </p:graphicFrame>
      <p:sp>
        <p:nvSpPr>
          <p:cNvPr id="2" name="Prostokąt: zaokrąglone rogi po przekątnej 1">
            <a:extLst>
              <a:ext uri="{FF2B5EF4-FFF2-40B4-BE49-F238E27FC236}">
                <a16:creationId xmlns:a16="http://schemas.microsoft.com/office/drawing/2014/main" id="{D7E814A1-FD84-C666-C8E5-FE21B001CBEB}"/>
              </a:ext>
            </a:extLst>
          </p:cNvPr>
          <p:cNvSpPr/>
          <p:nvPr/>
        </p:nvSpPr>
        <p:spPr>
          <a:xfrm>
            <a:off x="6611112" y="84040"/>
            <a:ext cx="5463251" cy="606056"/>
          </a:xfrm>
          <a:prstGeom prst="round2DiagRect">
            <a:avLst/>
          </a:prstGeom>
          <a:solidFill>
            <a:srgbClr val="7030A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Bilateral operation with</a:t>
            </a:r>
            <a:b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local excursions</a:t>
            </a:r>
          </a:p>
        </p:txBody>
      </p:sp>
      <p:pic>
        <p:nvPicPr>
          <p:cNvPr id="33" name="Picture 6">
            <a:extLst>
              <a:ext uri="{FF2B5EF4-FFF2-40B4-BE49-F238E27FC236}">
                <a16:creationId xmlns:a16="http://schemas.microsoft.com/office/drawing/2014/main" id="{9EF7E5A8-4565-B0EA-EBFB-E900C16A08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2268" y="2340567"/>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34" name="pole tekstowe 33">
            <a:extLst>
              <a:ext uri="{FF2B5EF4-FFF2-40B4-BE49-F238E27FC236}">
                <a16:creationId xmlns:a16="http://schemas.microsoft.com/office/drawing/2014/main" id="{0674B604-A5A9-9585-2E77-3FB88A2481C5}"/>
              </a:ext>
            </a:extLst>
          </p:cNvPr>
          <p:cNvSpPr txBox="1"/>
          <p:nvPr/>
        </p:nvSpPr>
        <p:spPr>
          <a:xfrm>
            <a:off x="9097652" y="1392403"/>
            <a:ext cx="13721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Frankfurt</a:t>
            </a:r>
          </a:p>
        </p:txBody>
      </p:sp>
      <p:sp>
        <p:nvSpPr>
          <p:cNvPr id="3" name="Dowolny kształt: kształt 2">
            <a:extLst>
              <a:ext uri="{FF2B5EF4-FFF2-40B4-BE49-F238E27FC236}">
                <a16:creationId xmlns:a16="http://schemas.microsoft.com/office/drawing/2014/main" id="{E8E96ABC-DD71-4B48-B07A-21EA2AE579D6}"/>
              </a:ext>
            </a:extLst>
          </p:cNvPr>
          <p:cNvSpPr/>
          <p:nvPr/>
        </p:nvSpPr>
        <p:spPr>
          <a:xfrm>
            <a:off x="5679440" y="1574800"/>
            <a:ext cx="3210560" cy="924560"/>
          </a:xfrm>
          <a:custGeom>
            <a:avLst/>
            <a:gdLst>
              <a:gd name="connsiteX0" fmla="*/ 3210560 w 3210560"/>
              <a:gd name="connsiteY0" fmla="*/ 0 h 924560"/>
              <a:gd name="connsiteX1" fmla="*/ 2773680 w 3210560"/>
              <a:gd name="connsiteY1" fmla="*/ 487680 h 924560"/>
              <a:gd name="connsiteX2" fmla="*/ 2032000 w 3210560"/>
              <a:gd name="connsiteY2" fmla="*/ 843280 h 924560"/>
              <a:gd name="connsiteX3" fmla="*/ 1320800 w 3210560"/>
              <a:gd name="connsiteY3" fmla="*/ 751840 h 924560"/>
              <a:gd name="connsiteX4" fmla="*/ 660400 w 3210560"/>
              <a:gd name="connsiteY4" fmla="*/ 802640 h 924560"/>
              <a:gd name="connsiteX5" fmla="*/ 0 w 3210560"/>
              <a:gd name="connsiteY5" fmla="*/ 924560 h 92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0560" h="924560">
                <a:moveTo>
                  <a:pt x="3210560" y="0"/>
                </a:moveTo>
                <a:cubicBezTo>
                  <a:pt x="3090333" y="173566"/>
                  <a:pt x="2970107" y="347133"/>
                  <a:pt x="2773680" y="487680"/>
                </a:cubicBezTo>
                <a:cubicBezTo>
                  <a:pt x="2577253" y="628227"/>
                  <a:pt x="2274147" y="799253"/>
                  <a:pt x="2032000" y="843280"/>
                </a:cubicBezTo>
                <a:cubicBezTo>
                  <a:pt x="1789853" y="887307"/>
                  <a:pt x="1549400" y="758613"/>
                  <a:pt x="1320800" y="751840"/>
                </a:cubicBezTo>
                <a:cubicBezTo>
                  <a:pt x="1092200" y="745067"/>
                  <a:pt x="880533" y="773853"/>
                  <a:pt x="660400" y="802640"/>
                </a:cubicBezTo>
                <a:cubicBezTo>
                  <a:pt x="440267" y="831427"/>
                  <a:pt x="220133" y="877993"/>
                  <a:pt x="0" y="92456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Dowolny kształt: kształt 7">
            <a:extLst>
              <a:ext uri="{FF2B5EF4-FFF2-40B4-BE49-F238E27FC236}">
                <a16:creationId xmlns:a16="http://schemas.microsoft.com/office/drawing/2014/main" id="{C1886306-AE62-75F8-C91E-88DA5E11BCD1}"/>
              </a:ext>
            </a:extLst>
          </p:cNvPr>
          <p:cNvSpPr/>
          <p:nvPr/>
        </p:nvSpPr>
        <p:spPr>
          <a:xfrm>
            <a:off x="6888480" y="1625600"/>
            <a:ext cx="2212856" cy="3393440"/>
          </a:xfrm>
          <a:custGeom>
            <a:avLst/>
            <a:gdLst>
              <a:gd name="connsiteX0" fmla="*/ 0 w 2212856"/>
              <a:gd name="connsiteY0" fmla="*/ 3393440 h 3393440"/>
              <a:gd name="connsiteX1" fmla="*/ 172720 w 2212856"/>
              <a:gd name="connsiteY1" fmla="*/ 2926080 h 3393440"/>
              <a:gd name="connsiteX2" fmla="*/ 294640 w 2212856"/>
              <a:gd name="connsiteY2" fmla="*/ 2570480 h 3393440"/>
              <a:gd name="connsiteX3" fmla="*/ 81280 w 2212856"/>
              <a:gd name="connsiteY3" fmla="*/ 2133600 h 3393440"/>
              <a:gd name="connsiteX4" fmla="*/ 396240 w 2212856"/>
              <a:gd name="connsiteY4" fmla="*/ 1889760 h 3393440"/>
              <a:gd name="connsiteX5" fmla="*/ 1117600 w 2212856"/>
              <a:gd name="connsiteY5" fmla="*/ 1330960 h 3393440"/>
              <a:gd name="connsiteX6" fmla="*/ 1544320 w 2212856"/>
              <a:gd name="connsiteY6" fmla="*/ 975360 h 3393440"/>
              <a:gd name="connsiteX7" fmla="*/ 2133600 w 2212856"/>
              <a:gd name="connsiteY7" fmla="*/ 944880 h 3393440"/>
              <a:gd name="connsiteX8" fmla="*/ 2204720 w 2212856"/>
              <a:gd name="connsiteY8" fmla="*/ 660400 h 3393440"/>
              <a:gd name="connsiteX9" fmla="*/ 2113280 w 2212856"/>
              <a:gd name="connsiteY9" fmla="*/ 325120 h 3393440"/>
              <a:gd name="connsiteX10" fmla="*/ 2021840 w 2212856"/>
              <a:gd name="connsiteY10" fmla="*/ 0 h 339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2856" h="3393440">
                <a:moveTo>
                  <a:pt x="0" y="3393440"/>
                </a:moveTo>
                <a:cubicBezTo>
                  <a:pt x="61806" y="3228340"/>
                  <a:pt x="123613" y="3063240"/>
                  <a:pt x="172720" y="2926080"/>
                </a:cubicBezTo>
                <a:cubicBezTo>
                  <a:pt x="221827" y="2788920"/>
                  <a:pt x="309880" y="2702560"/>
                  <a:pt x="294640" y="2570480"/>
                </a:cubicBezTo>
                <a:cubicBezTo>
                  <a:pt x="279400" y="2438400"/>
                  <a:pt x="64347" y="2247053"/>
                  <a:pt x="81280" y="2133600"/>
                </a:cubicBezTo>
                <a:cubicBezTo>
                  <a:pt x="98213" y="2020147"/>
                  <a:pt x="223520" y="2023533"/>
                  <a:pt x="396240" y="1889760"/>
                </a:cubicBezTo>
                <a:lnTo>
                  <a:pt x="1117600" y="1330960"/>
                </a:lnTo>
                <a:cubicBezTo>
                  <a:pt x="1308947" y="1178560"/>
                  <a:pt x="1374987" y="1039707"/>
                  <a:pt x="1544320" y="975360"/>
                </a:cubicBezTo>
                <a:cubicBezTo>
                  <a:pt x="1713653" y="911013"/>
                  <a:pt x="2023533" y="997373"/>
                  <a:pt x="2133600" y="944880"/>
                </a:cubicBezTo>
                <a:cubicBezTo>
                  <a:pt x="2243667" y="892387"/>
                  <a:pt x="2208107" y="763693"/>
                  <a:pt x="2204720" y="660400"/>
                </a:cubicBezTo>
                <a:cubicBezTo>
                  <a:pt x="2201333" y="557107"/>
                  <a:pt x="2143760" y="435187"/>
                  <a:pt x="2113280" y="325120"/>
                </a:cubicBezTo>
                <a:cubicBezTo>
                  <a:pt x="2082800" y="215053"/>
                  <a:pt x="2052320" y="107526"/>
                  <a:pt x="2021840" y="0"/>
                </a:cubicBezTo>
              </a:path>
            </a:pathLst>
          </a:custGeom>
          <a:noFill/>
          <a:ln w="762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olny kształt: kształt 3">
            <a:extLst>
              <a:ext uri="{FF2B5EF4-FFF2-40B4-BE49-F238E27FC236}">
                <a16:creationId xmlns:a16="http://schemas.microsoft.com/office/drawing/2014/main" id="{B3900719-BF6B-B06C-70DA-2E4BA8CF361B}"/>
              </a:ext>
            </a:extLst>
          </p:cNvPr>
          <p:cNvSpPr/>
          <p:nvPr/>
        </p:nvSpPr>
        <p:spPr>
          <a:xfrm>
            <a:off x="3878568" y="2529840"/>
            <a:ext cx="1709431" cy="2863254"/>
          </a:xfrm>
          <a:custGeom>
            <a:avLst/>
            <a:gdLst>
              <a:gd name="connsiteX0" fmla="*/ 2082800 w 2082800"/>
              <a:gd name="connsiteY0" fmla="*/ 0 h 701040"/>
              <a:gd name="connsiteX1" fmla="*/ 1503680 w 2082800"/>
              <a:gd name="connsiteY1" fmla="*/ 345440 h 701040"/>
              <a:gd name="connsiteX2" fmla="*/ 833120 w 2082800"/>
              <a:gd name="connsiteY2" fmla="*/ 375920 h 701040"/>
              <a:gd name="connsiteX3" fmla="*/ 284480 w 2082800"/>
              <a:gd name="connsiteY3" fmla="*/ 436880 h 701040"/>
              <a:gd name="connsiteX4" fmla="*/ 0 w 2082800"/>
              <a:gd name="connsiteY4" fmla="*/ 701040 h 70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800" h="701040">
                <a:moveTo>
                  <a:pt x="2082800" y="0"/>
                </a:moveTo>
                <a:cubicBezTo>
                  <a:pt x="1897380" y="141393"/>
                  <a:pt x="1711960" y="282787"/>
                  <a:pt x="1503680" y="345440"/>
                </a:cubicBezTo>
                <a:cubicBezTo>
                  <a:pt x="1295400" y="408093"/>
                  <a:pt x="1036320" y="360680"/>
                  <a:pt x="833120" y="375920"/>
                </a:cubicBezTo>
                <a:cubicBezTo>
                  <a:pt x="629920" y="391160"/>
                  <a:pt x="423333" y="382693"/>
                  <a:pt x="284480" y="436880"/>
                </a:cubicBezTo>
                <a:cubicBezTo>
                  <a:pt x="145627" y="491067"/>
                  <a:pt x="72813" y="596053"/>
                  <a:pt x="0" y="70104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olny kształt: kształt 6">
            <a:extLst>
              <a:ext uri="{FF2B5EF4-FFF2-40B4-BE49-F238E27FC236}">
                <a16:creationId xmlns:a16="http://schemas.microsoft.com/office/drawing/2014/main" id="{C07FBA4B-DE3B-0520-96B5-B3AE9FD93953}"/>
              </a:ext>
            </a:extLst>
          </p:cNvPr>
          <p:cNvSpPr/>
          <p:nvPr/>
        </p:nvSpPr>
        <p:spPr>
          <a:xfrm>
            <a:off x="3881120" y="5007752"/>
            <a:ext cx="3027680" cy="468488"/>
          </a:xfrm>
          <a:custGeom>
            <a:avLst/>
            <a:gdLst>
              <a:gd name="connsiteX0" fmla="*/ 0 w 3027680"/>
              <a:gd name="connsiteY0" fmla="*/ 468488 h 468488"/>
              <a:gd name="connsiteX1" fmla="*/ 731520 w 3027680"/>
              <a:gd name="connsiteY1" fmla="*/ 153528 h 468488"/>
              <a:gd name="connsiteX2" fmla="*/ 1239520 w 3027680"/>
              <a:gd name="connsiteY2" fmla="*/ 214488 h 468488"/>
              <a:gd name="connsiteX3" fmla="*/ 1717040 w 3027680"/>
              <a:gd name="connsiteY3" fmla="*/ 377048 h 468488"/>
              <a:gd name="connsiteX4" fmla="*/ 2133600 w 3027680"/>
              <a:gd name="connsiteY4" fmla="*/ 163688 h 468488"/>
              <a:gd name="connsiteX5" fmla="*/ 2560320 w 3027680"/>
              <a:gd name="connsiteY5" fmla="*/ 11288 h 468488"/>
              <a:gd name="connsiteX6" fmla="*/ 3027680 w 3027680"/>
              <a:gd name="connsiteY6" fmla="*/ 11288 h 46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7680" h="468488">
                <a:moveTo>
                  <a:pt x="0" y="468488"/>
                </a:moveTo>
                <a:cubicBezTo>
                  <a:pt x="262466" y="332174"/>
                  <a:pt x="524933" y="195861"/>
                  <a:pt x="731520" y="153528"/>
                </a:cubicBezTo>
                <a:cubicBezTo>
                  <a:pt x="938107" y="111195"/>
                  <a:pt x="1075267" y="177235"/>
                  <a:pt x="1239520" y="214488"/>
                </a:cubicBezTo>
                <a:cubicBezTo>
                  <a:pt x="1403773" y="251741"/>
                  <a:pt x="1568027" y="385515"/>
                  <a:pt x="1717040" y="377048"/>
                </a:cubicBezTo>
                <a:cubicBezTo>
                  <a:pt x="1866053" y="368581"/>
                  <a:pt x="1993053" y="224648"/>
                  <a:pt x="2133600" y="163688"/>
                </a:cubicBezTo>
                <a:cubicBezTo>
                  <a:pt x="2274147" y="102728"/>
                  <a:pt x="2411307" y="36688"/>
                  <a:pt x="2560320" y="11288"/>
                </a:cubicBezTo>
                <a:cubicBezTo>
                  <a:pt x="2709333" y="-14112"/>
                  <a:pt x="3027680" y="11288"/>
                  <a:pt x="3027680" y="11288"/>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wal 23">
            <a:extLst>
              <a:ext uri="{FF2B5EF4-FFF2-40B4-BE49-F238E27FC236}">
                <a16:creationId xmlns:a16="http://schemas.microsoft.com/office/drawing/2014/main" id="{0CE57EEB-A1EA-7BE0-6868-65E4D6194F1A}"/>
              </a:ext>
            </a:extLst>
          </p:cNvPr>
          <p:cNvSpPr/>
          <p:nvPr/>
        </p:nvSpPr>
        <p:spPr>
          <a:xfrm>
            <a:off x="8762175" y="1414774"/>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Owal 19">
            <a:extLst>
              <a:ext uri="{FF2B5EF4-FFF2-40B4-BE49-F238E27FC236}">
                <a16:creationId xmlns:a16="http://schemas.microsoft.com/office/drawing/2014/main" id="{3F7DA261-8485-4057-7B6F-F2384BB9687E}"/>
              </a:ext>
            </a:extLst>
          </p:cNvPr>
          <p:cNvSpPr/>
          <p:nvPr/>
        </p:nvSpPr>
        <p:spPr>
          <a:xfrm>
            <a:off x="6698277" y="4841568"/>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pole tekstowe 38">
            <a:extLst>
              <a:ext uri="{FF2B5EF4-FFF2-40B4-BE49-F238E27FC236}">
                <a16:creationId xmlns:a16="http://schemas.microsoft.com/office/drawing/2014/main" id="{8CCD2967-5CE4-D8E2-99C9-7D39DFAF54A5}"/>
              </a:ext>
            </a:extLst>
          </p:cNvPr>
          <p:cNvSpPr txBox="1"/>
          <p:nvPr/>
        </p:nvSpPr>
        <p:spPr>
          <a:xfrm>
            <a:off x="7016111" y="4759328"/>
            <a:ext cx="77476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Lyon</a:t>
            </a:r>
          </a:p>
        </p:txBody>
      </p:sp>
      <p:pic>
        <p:nvPicPr>
          <p:cNvPr id="46" name="Grafika 45" descr="Powtarzanie">
            <a:extLst>
              <a:ext uri="{FF2B5EF4-FFF2-40B4-BE49-F238E27FC236}">
                <a16:creationId xmlns:a16="http://schemas.microsoft.com/office/drawing/2014/main" id="{C173ABD1-3469-C8B7-1AC9-E7501DCE89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92304" y="4831152"/>
            <a:ext cx="347422" cy="347422"/>
          </a:xfrm>
          <a:prstGeom prst="rect">
            <a:avLst/>
          </a:prstGeom>
        </p:spPr>
      </p:pic>
      <p:sp>
        <p:nvSpPr>
          <p:cNvPr id="19" name="Owal 18">
            <a:extLst>
              <a:ext uri="{FF2B5EF4-FFF2-40B4-BE49-F238E27FC236}">
                <a16:creationId xmlns:a16="http://schemas.microsoft.com/office/drawing/2014/main" id="{FD79F611-1F6A-25A8-53EE-617E860376F9}"/>
              </a:ext>
            </a:extLst>
          </p:cNvPr>
          <p:cNvSpPr/>
          <p:nvPr/>
        </p:nvSpPr>
        <p:spPr>
          <a:xfrm>
            <a:off x="3700694" y="5217627"/>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pole tekstowe 36">
            <a:extLst>
              <a:ext uri="{FF2B5EF4-FFF2-40B4-BE49-F238E27FC236}">
                <a16:creationId xmlns:a16="http://schemas.microsoft.com/office/drawing/2014/main" id="{926A7C1E-982D-D73B-F3D2-F6BC68297E25}"/>
              </a:ext>
            </a:extLst>
          </p:cNvPr>
          <p:cNvSpPr txBox="1"/>
          <p:nvPr/>
        </p:nvSpPr>
        <p:spPr>
          <a:xfrm>
            <a:off x="3970079" y="5380394"/>
            <a:ext cx="14071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Bordeaux</a:t>
            </a:r>
          </a:p>
        </p:txBody>
      </p:sp>
      <p:pic>
        <p:nvPicPr>
          <p:cNvPr id="45" name="Grafika 44" descr="Powtarzanie">
            <a:extLst>
              <a:ext uri="{FF2B5EF4-FFF2-40B4-BE49-F238E27FC236}">
                <a16:creationId xmlns:a16="http://schemas.microsoft.com/office/drawing/2014/main" id="{1D595B2D-0D2B-A240-6758-81FE67BB3C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94721" y="5206683"/>
            <a:ext cx="347422" cy="347422"/>
          </a:xfrm>
          <a:prstGeom prst="rect">
            <a:avLst/>
          </a:prstGeom>
        </p:spPr>
      </p:pic>
      <p:sp>
        <p:nvSpPr>
          <p:cNvPr id="14" name="Owal 13">
            <a:extLst>
              <a:ext uri="{FF2B5EF4-FFF2-40B4-BE49-F238E27FC236}">
                <a16:creationId xmlns:a16="http://schemas.microsoft.com/office/drawing/2014/main" id="{1327ED04-EC90-F858-6EB4-4E32D3AB56F8}"/>
              </a:ext>
            </a:extLst>
          </p:cNvPr>
          <p:cNvSpPr/>
          <p:nvPr/>
        </p:nvSpPr>
        <p:spPr>
          <a:xfrm>
            <a:off x="5443778" y="2376732"/>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pole tekstowe 34">
            <a:extLst>
              <a:ext uri="{FF2B5EF4-FFF2-40B4-BE49-F238E27FC236}">
                <a16:creationId xmlns:a16="http://schemas.microsoft.com/office/drawing/2014/main" id="{34D24027-517A-6461-0397-96B2311AD9D9}"/>
              </a:ext>
            </a:extLst>
          </p:cNvPr>
          <p:cNvSpPr txBox="1"/>
          <p:nvPr/>
        </p:nvSpPr>
        <p:spPr>
          <a:xfrm>
            <a:off x="5219874" y="1913434"/>
            <a:ext cx="8022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Paris</a:t>
            </a:r>
          </a:p>
        </p:txBody>
      </p:sp>
      <p:pic>
        <p:nvPicPr>
          <p:cNvPr id="43" name="Grafika 42" descr="Powtarzanie">
            <a:extLst>
              <a:ext uri="{FF2B5EF4-FFF2-40B4-BE49-F238E27FC236}">
                <a16:creationId xmlns:a16="http://schemas.microsoft.com/office/drawing/2014/main" id="{6DD7C961-D0DE-0C71-82EC-94C3634025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37725" y="2364775"/>
            <a:ext cx="347422" cy="347422"/>
          </a:xfrm>
          <a:prstGeom prst="rect">
            <a:avLst/>
          </a:prstGeom>
        </p:spPr>
      </p:pic>
      <p:pic>
        <p:nvPicPr>
          <p:cNvPr id="6" name="Picture 2">
            <a:extLst>
              <a:ext uri="{FF2B5EF4-FFF2-40B4-BE49-F238E27FC236}">
                <a16:creationId xmlns:a16="http://schemas.microsoft.com/office/drawing/2014/main" id="{27E0E67C-8AC3-4C1E-4F7E-35CED13F15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8572" y="3633652"/>
            <a:ext cx="6096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a 4">
            <a:extLst>
              <a:ext uri="{FF2B5EF4-FFF2-40B4-BE49-F238E27FC236}">
                <a16:creationId xmlns:a16="http://schemas.microsoft.com/office/drawing/2014/main" id="{FB24542A-191A-7F93-1A0C-9DB9FA8C486B}"/>
              </a:ext>
            </a:extLst>
          </p:cNvPr>
          <p:cNvGrpSpPr/>
          <p:nvPr/>
        </p:nvGrpSpPr>
        <p:grpSpPr>
          <a:xfrm flipH="1">
            <a:off x="8304205" y="809996"/>
            <a:ext cx="1569843" cy="514507"/>
            <a:chOff x="6384300" y="3907753"/>
            <a:chExt cx="1612415" cy="514514"/>
          </a:xfrm>
        </p:grpSpPr>
        <p:sp>
          <p:nvSpPr>
            <p:cNvPr id="9" name="Dowolny kształt: kształt 8">
              <a:extLst>
                <a:ext uri="{FF2B5EF4-FFF2-40B4-BE49-F238E27FC236}">
                  <a16:creationId xmlns:a16="http://schemas.microsoft.com/office/drawing/2014/main" id="{D06F5945-EAE5-B928-8B90-2FACCFDD407A}"/>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Łącznik prosty ze strzałką 9">
              <a:extLst>
                <a:ext uri="{FF2B5EF4-FFF2-40B4-BE49-F238E27FC236}">
                  <a16:creationId xmlns:a16="http://schemas.microsoft.com/office/drawing/2014/main" id="{8B34AAAE-7F0C-D42E-385D-01F52AD19E3C}"/>
                </a:ext>
              </a:extLst>
            </p:cNvPr>
            <p:cNvCxnSpPr>
              <a:cxnSpLocks/>
            </p:cNvCxnSpPr>
            <p:nvPr/>
          </p:nvCxnSpPr>
          <p:spPr>
            <a:xfrm>
              <a:off x="6775081" y="4139009"/>
              <a:ext cx="732387"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 name="Grafika 10" descr="Chodzenie">
              <a:extLst>
                <a:ext uri="{FF2B5EF4-FFF2-40B4-BE49-F238E27FC236}">
                  <a16:creationId xmlns:a16="http://schemas.microsoft.com/office/drawing/2014/main" id="{B76824A7-3E5C-87CA-CAEF-EF7B861935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84300" y="3915518"/>
              <a:ext cx="466912" cy="466912"/>
            </a:xfrm>
            <a:prstGeom prst="rect">
              <a:avLst/>
            </a:prstGeom>
          </p:spPr>
        </p:pic>
      </p:grpSp>
      <p:grpSp>
        <p:nvGrpSpPr>
          <p:cNvPr id="12" name="Grupa 11">
            <a:extLst>
              <a:ext uri="{FF2B5EF4-FFF2-40B4-BE49-F238E27FC236}">
                <a16:creationId xmlns:a16="http://schemas.microsoft.com/office/drawing/2014/main" id="{60467D33-5AF2-DE22-CCEF-BFA3EDDA4543}"/>
              </a:ext>
            </a:extLst>
          </p:cNvPr>
          <p:cNvGrpSpPr/>
          <p:nvPr/>
        </p:nvGrpSpPr>
        <p:grpSpPr>
          <a:xfrm>
            <a:off x="5779255" y="5271254"/>
            <a:ext cx="1667269" cy="514514"/>
            <a:chOff x="5019237" y="4794095"/>
            <a:chExt cx="1667269" cy="514514"/>
          </a:xfrm>
        </p:grpSpPr>
        <p:sp>
          <p:nvSpPr>
            <p:cNvPr id="13" name="Dowolny kształt: kształt 12">
              <a:extLst>
                <a:ext uri="{FF2B5EF4-FFF2-40B4-BE49-F238E27FC236}">
                  <a16:creationId xmlns:a16="http://schemas.microsoft.com/office/drawing/2014/main" id="{F03DDE30-172C-2895-B2FE-0151967960B9}"/>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Łącznik prosty ze strzałką 17">
              <a:extLst>
                <a:ext uri="{FF2B5EF4-FFF2-40B4-BE49-F238E27FC236}">
                  <a16:creationId xmlns:a16="http://schemas.microsoft.com/office/drawing/2014/main" id="{4D901C11-F2FF-D362-3B61-611E0D40DCFE}"/>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1" name="Grafika 20" descr="Chodzenie">
              <a:extLst>
                <a:ext uri="{FF2B5EF4-FFF2-40B4-BE49-F238E27FC236}">
                  <a16:creationId xmlns:a16="http://schemas.microsoft.com/office/drawing/2014/main" id="{1D981019-99CA-8ED0-C8D1-FC2FAF1A39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5019237" y="4801241"/>
              <a:ext cx="500224" cy="500222"/>
            </a:xfrm>
            <a:prstGeom prst="rect">
              <a:avLst/>
            </a:prstGeom>
          </p:spPr>
        </p:pic>
      </p:grpSp>
    </p:spTree>
    <p:extLst>
      <p:ext uri="{BB962C8B-B14F-4D97-AF65-F5344CB8AC3E}">
        <p14:creationId xmlns:p14="http://schemas.microsoft.com/office/powerpoint/2010/main" val="487437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right)">
                                      <p:cBhvr>
                                        <p:cTn id="25" dur="1000"/>
                                        <p:tgtEl>
                                          <p:spTgt spid="3"/>
                                        </p:tgtEl>
                                      </p:cBhvr>
                                    </p:animEffec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nodeType="clickEffect">
                                  <p:stCondLst>
                                    <p:cond delay="0"/>
                                  </p:stCondLst>
                                  <p:childTnLst>
                                    <p:animRot by="-43200000">
                                      <p:cBhvr>
                                        <p:cTn id="40" dur="3000" fill="hold"/>
                                        <p:tgtEl>
                                          <p:spTgt spid="43"/>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right)">
                                      <p:cBhvr>
                                        <p:cTn id="45" dur="1000"/>
                                        <p:tgtEl>
                                          <p:spTgt spid="4"/>
                                        </p:tgtEl>
                                      </p:cBhvr>
                                    </p:animEffect>
                                  </p:childTnLst>
                                </p:cTn>
                              </p:par>
                            </p:childTnLst>
                          </p:cTn>
                        </p:par>
                        <p:par>
                          <p:cTn id="46" fill="hold">
                            <p:stCondLst>
                              <p:cond delay="1000"/>
                            </p:stCondLst>
                            <p:childTnLst>
                              <p:par>
                                <p:cTn id="47" presetID="53" presetClass="entr" presetSubtype="16"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4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8" presetClass="emph" presetSubtype="0" fill="hold" nodeType="clickEffect">
                                  <p:stCondLst>
                                    <p:cond delay="0"/>
                                  </p:stCondLst>
                                  <p:childTnLst>
                                    <p:animRot by="-43200000">
                                      <p:cBhvr>
                                        <p:cTn id="63" dur="3000" fill="hold"/>
                                        <p:tgtEl>
                                          <p:spTgt spid="45"/>
                                        </p:tgtEl>
                                        <p:attrNameLst>
                                          <p:attrName>r</p:attrName>
                                        </p:attrNameLst>
                                      </p:cBhvr>
                                    </p:animRo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left)">
                                      <p:cBhvr>
                                        <p:cTn id="68" dur="1000"/>
                                        <p:tgtEl>
                                          <p:spTgt spid="7"/>
                                        </p:tgtEl>
                                      </p:cBhvr>
                                    </p:animEffect>
                                  </p:childTnLst>
                                </p:cTn>
                              </p:par>
                            </p:childTnLst>
                          </p:cTn>
                        </p:par>
                        <p:par>
                          <p:cTn id="69" fill="hold">
                            <p:stCondLst>
                              <p:cond delay="1000"/>
                            </p:stCondLst>
                            <p:childTnLst>
                              <p:par>
                                <p:cTn id="70" presetID="53" presetClass="entr" presetSubtype="16"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Effect transition="in" filter="fade">
                                      <p:cBhvr>
                                        <p:cTn id="74" dur="500"/>
                                        <p:tgtEl>
                                          <p:spTgt spid="20"/>
                                        </p:tgtEl>
                                      </p:cBhvr>
                                    </p:animEffect>
                                  </p:childTnLst>
                                </p:cTn>
                              </p:par>
                            </p:childTnLst>
                          </p:cTn>
                        </p:par>
                        <p:par>
                          <p:cTn id="75" fill="hold">
                            <p:stCondLst>
                              <p:cond delay="1500"/>
                            </p:stCondLst>
                            <p:childTnLst>
                              <p:par>
                                <p:cTn id="76" presetID="22" presetClass="entr" presetSubtype="8" fill="hold" grpId="0" nodeType="after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wipe(left)">
                                      <p:cBhvr>
                                        <p:cTn id="78" dur="500"/>
                                        <p:tgtEl>
                                          <p:spTgt spid="39"/>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43200000">
                                      <p:cBhvr>
                                        <p:cTn id="86" dur="3000" fill="hold"/>
                                        <p:tgtEl>
                                          <p:spTgt spid="46"/>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p:cTn id="91" dur="500" fill="hold"/>
                                        <p:tgtEl>
                                          <p:spTgt spid="12"/>
                                        </p:tgtEl>
                                        <p:attrNameLst>
                                          <p:attrName>ppt_w</p:attrName>
                                        </p:attrNameLst>
                                      </p:cBhvr>
                                      <p:tavLst>
                                        <p:tav tm="0">
                                          <p:val>
                                            <p:fltVal val="0"/>
                                          </p:val>
                                        </p:tav>
                                        <p:tav tm="100000">
                                          <p:val>
                                            <p:strVal val="#ppt_w"/>
                                          </p:val>
                                        </p:tav>
                                      </p:tavLst>
                                    </p:anim>
                                    <p:anim calcmode="lin" valueType="num">
                                      <p:cBhvr>
                                        <p:cTn id="92" dur="500" fill="hold"/>
                                        <p:tgtEl>
                                          <p:spTgt spid="12"/>
                                        </p:tgtEl>
                                        <p:attrNameLst>
                                          <p:attrName>ppt_h</p:attrName>
                                        </p:attrNameLst>
                                      </p:cBhvr>
                                      <p:tavLst>
                                        <p:tav tm="0">
                                          <p:val>
                                            <p:fltVal val="0"/>
                                          </p:val>
                                        </p:tav>
                                        <p:tav tm="100000">
                                          <p:val>
                                            <p:strVal val="#ppt_h"/>
                                          </p:val>
                                        </p:tav>
                                      </p:tavLst>
                                    </p:anim>
                                    <p:animEffect transition="in" filter="fade">
                                      <p:cBhvr>
                                        <p:cTn id="93" dur="500"/>
                                        <p:tgtEl>
                                          <p:spTgt spid="1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wipe(down)">
                                      <p:cBhvr>
                                        <p:cTn id="98" dur="1000"/>
                                        <p:tgtEl>
                                          <p:spTgt spid="8"/>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fade">
                                      <p:cBhvr>
                                        <p:cTn id="103" dur="1000"/>
                                        <p:tgtEl>
                                          <p:spTgt spid="17"/>
                                        </p:tgtEl>
                                      </p:cBhvr>
                                    </p:animEffect>
                                    <p:anim calcmode="lin" valueType="num">
                                      <p:cBhvr>
                                        <p:cTn id="104" dur="1000" fill="hold"/>
                                        <p:tgtEl>
                                          <p:spTgt spid="17"/>
                                        </p:tgtEl>
                                        <p:attrNameLst>
                                          <p:attrName>ppt_x</p:attrName>
                                        </p:attrNameLst>
                                      </p:cBhvr>
                                      <p:tavLst>
                                        <p:tav tm="0">
                                          <p:val>
                                            <p:strVal val="#ppt_x"/>
                                          </p:val>
                                        </p:tav>
                                        <p:tav tm="100000">
                                          <p:val>
                                            <p:strVal val="#ppt_x"/>
                                          </p:val>
                                        </p:tav>
                                      </p:tavLst>
                                    </p:anim>
                                    <p:anim calcmode="lin" valueType="num">
                                      <p:cBhvr>
                                        <p:cTn id="10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8" grpId="0" animBg="1"/>
      <p:bldP spid="4" grpId="0" animBg="1"/>
      <p:bldP spid="7" grpId="0" animBg="1"/>
      <p:bldP spid="24" grpId="0" animBg="1"/>
      <p:bldP spid="20" grpId="0" animBg="1"/>
      <p:bldP spid="39" grpId="0"/>
      <p:bldP spid="19" grpId="0" animBg="1"/>
      <p:bldP spid="37" grpId="0"/>
      <p:bldP spid="14" grpId="0" animBg="1"/>
      <p:bldP spid="3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263F8-F34A-42EE-93AE-26FCAC75C155}"/>
            </a:ext>
          </a:extLst>
        </p:cNvPr>
        <p:cNvGrpSpPr/>
        <p:nvPr/>
      </p:nvGrpSpPr>
      <p:grpSpPr>
        <a:xfrm>
          <a:off x="0" y="0"/>
          <a:ext cx="0" cy="0"/>
          <a:chOff x="0" y="0"/>
          <a:chExt cx="0" cy="0"/>
        </a:xfrm>
      </p:grpSpPr>
      <p:sp>
        <p:nvSpPr>
          <p:cNvPr id="77" name="Symbol zastępczy numeru slajdu 2">
            <a:extLst>
              <a:ext uri="{FF2B5EF4-FFF2-40B4-BE49-F238E27FC236}">
                <a16:creationId xmlns:a16="http://schemas.microsoft.com/office/drawing/2014/main" id="{A3ED2A43-76D2-C9A7-542B-17B51EEFA30F}"/>
              </a:ext>
            </a:extLst>
          </p:cNvPr>
          <p:cNvSpPr>
            <a:spLocks noGrp="1"/>
          </p:cNvSpPr>
          <p:nvPr>
            <p:ph type="sldNum" sz="quarter" idx="13"/>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8" name="Symbol zastępczy zawartości 4">
            <a:extLst>
              <a:ext uri="{FF2B5EF4-FFF2-40B4-BE49-F238E27FC236}">
                <a16:creationId xmlns:a16="http://schemas.microsoft.com/office/drawing/2014/main" id="{6BE7A1F3-710F-823A-9345-63D35ABBC2C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2030" t="56366" r="49656" b="31413"/>
          <a:stretch/>
        </p:blipFill>
        <p:spPr>
          <a:xfrm>
            <a:off x="-16200" y="-17371"/>
            <a:ext cx="12208200" cy="6882624"/>
          </a:xfrm>
          <a:prstGeom prst="rect">
            <a:avLst/>
          </a:prstGeom>
        </p:spPr>
      </p:pic>
      <p:sp>
        <p:nvSpPr>
          <p:cNvPr id="119" name="Rectangle 1">
            <a:extLst>
              <a:ext uri="{FF2B5EF4-FFF2-40B4-BE49-F238E27FC236}">
                <a16:creationId xmlns:a16="http://schemas.microsoft.com/office/drawing/2014/main" id="{3438BF5B-097F-E4C1-D8B0-C1F222F82139}"/>
              </a:ext>
            </a:extLst>
          </p:cNvPr>
          <p:cNvSpPr/>
          <p:nvPr/>
        </p:nvSpPr>
        <p:spPr>
          <a:xfrm>
            <a:off x="-16200" y="6259196"/>
            <a:ext cx="12208200" cy="606056"/>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0" name="Picture 2" descr="A black and white logo&#10;&#10;Description automatically generated">
            <a:extLst>
              <a:ext uri="{FF2B5EF4-FFF2-40B4-BE49-F238E27FC236}">
                <a16:creationId xmlns:a16="http://schemas.microsoft.com/office/drawing/2014/main" id="{F2FF18F1-4F5F-24EF-FACF-FF83D5782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9616" y="6410536"/>
            <a:ext cx="879955" cy="303376"/>
          </a:xfrm>
          <a:prstGeom prst="rect">
            <a:avLst/>
          </a:prstGeom>
        </p:spPr>
      </p:pic>
      <p:pic>
        <p:nvPicPr>
          <p:cNvPr id="121" name="Picture 3" descr="A black and white logo&#10;&#10;Description automatically generated">
            <a:extLst>
              <a:ext uri="{FF2B5EF4-FFF2-40B4-BE49-F238E27FC236}">
                <a16:creationId xmlns:a16="http://schemas.microsoft.com/office/drawing/2014/main" id="{78B222D4-ABB6-BAB8-6E59-EA2DCD6345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863" y="6320414"/>
            <a:ext cx="576906" cy="483619"/>
          </a:xfrm>
          <a:prstGeom prst="rect">
            <a:avLst/>
          </a:prstGeom>
        </p:spPr>
      </p:pic>
      <p:graphicFrame>
        <p:nvGraphicFramePr>
          <p:cNvPr id="15" name="Tabela 20">
            <a:extLst>
              <a:ext uri="{FF2B5EF4-FFF2-40B4-BE49-F238E27FC236}">
                <a16:creationId xmlns:a16="http://schemas.microsoft.com/office/drawing/2014/main" id="{A6B1257A-94FA-F378-FF0A-F12C516983E1}"/>
              </a:ext>
            </a:extLst>
          </p:cNvPr>
          <p:cNvGraphicFramePr>
            <a:graphicFrameLocks noGrp="1"/>
          </p:cNvGraphicFramePr>
          <p:nvPr/>
        </p:nvGraphicFramePr>
        <p:xfrm>
          <a:off x="88148" y="93115"/>
          <a:ext cx="3893584" cy="1723126"/>
        </p:xfrm>
        <a:graphic>
          <a:graphicData uri="http://schemas.openxmlformats.org/drawingml/2006/table">
            <a:tbl>
              <a:tblPr firstRow="1" bandRow="1">
                <a:tableStyleId>{D27102A9-8310-4765-A935-A1911B00CA55}</a:tableStyleId>
              </a:tblPr>
              <a:tblGrid>
                <a:gridCol w="1704793">
                  <a:extLst>
                    <a:ext uri="{9D8B030D-6E8A-4147-A177-3AD203B41FA5}">
                      <a16:colId xmlns:a16="http://schemas.microsoft.com/office/drawing/2014/main" val="3514309405"/>
                    </a:ext>
                  </a:extLst>
                </a:gridCol>
                <a:gridCol w="2188791">
                  <a:extLst>
                    <a:ext uri="{9D8B030D-6E8A-4147-A177-3AD203B41FA5}">
                      <a16:colId xmlns:a16="http://schemas.microsoft.com/office/drawing/2014/main" val="3532558937"/>
                    </a:ext>
                  </a:extLst>
                </a:gridCol>
              </a:tblGrid>
              <a:tr h="689513">
                <a:tc>
                  <a:txBody>
                    <a:bodyPr/>
                    <a:lstStyle/>
                    <a:p>
                      <a:pPr algn="ctr"/>
                      <a:r>
                        <a:rPr lang="pl-PL" sz="1800" noProof="0">
                          <a:solidFill>
                            <a:srgbClr val="FFFFFF"/>
                          </a:solidFill>
                        </a:rPr>
                        <a:t>MS of establishment</a:t>
                      </a:r>
                      <a:endParaRPr lang="en-GB" sz="1800" noProof="0">
                        <a:solidFill>
                          <a:srgbClr val="FFFFFF"/>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algn="ctr"/>
                      <a:endParaRPr lang="pl-PL" sz="1100">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3628930758"/>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Nature of transport</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0">
                          <a:solidFill>
                            <a:schemeClr val="tx1"/>
                          </a:solidFill>
                        </a:rPr>
                        <a:t>occasional carriage of passengers </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903818370"/>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Carriage route</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1" noProof="0">
                          <a:solidFill>
                            <a:schemeClr val="tx1"/>
                          </a:solidFill>
                        </a:rPr>
                        <a:t>DE</a:t>
                      </a:r>
                      <a:r>
                        <a:rPr lang="en-GB" sz="1600" b="0" noProof="0">
                          <a:solidFill>
                            <a:schemeClr val="tx1"/>
                          </a:solidFill>
                        </a:rPr>
                        <a:t> ➯ </a:t>
                      </a:r>
                      <a:r>
                        <a:rPr lang="en-GB" sz="1600" b="1" noProof="0">
                          <a:solidFill>
                            <a:schemeClr val="tx1"/>
                          </a:solidFill>
                        </a:rPr>
                        <a:t>BE</a:t>
                      </a:r>
                      <a:r>
                        <a:rPr lang="en-GB" sz="1600" b="0" noProof="0">
                          <a:solidFill>
                            <a:schemeClr val="tx1"/>
                          </a:solidFill>
                        </a:rPr>
                        <a:t>➯ </a:t>
                      </a:r>
                      <a:r>
                        <a:rPr lang="en-GB" sz="1600" b="1" noProof="0">
                          <a:solidFill>
                            <a:schemeClr val="tx1"/>
                          </a:solidFill>
                        </a:rPr>
                        <a:t>FR</a:t>
                      </a:r>
                      <a:r>
                        <a:rPr lang="en-GB" sz="1600" b="0" noProof="0">
                          <a:solidFill>
                            <a:schemeClr val="tx1"/>
                          </a:solidFill>
                        </a:rPr>
                        <a:t>➯ </a:t>
                      </a:r>
                      <a:r>
                        <a:rPr lang="en-GB" sz="1600" b="1" noProof="0">
                          <a:solidFill>
                            <a:schemeClr val="tx1"/>
                          </a:solidFill>
                        </a:rPr>
                        <a:t>DE</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775935919"/>
                  </a:ext>
                </a:extLst>
              </a:tr>
            </a:tbl>
          </a:graphicData>
        </a:graphic>
      </p:graphicFrame>
      <p:sp>
        <p:nvSpPr>
          <p:cNvPr id="16" name="Owal 15">
            <a:extLst>
              <a:ext uri="{FF2B5EF4-FFF2-40B4-BE49-F238E27FC236}">
                <a16:creationId xmlns:a16="http://schemas.microsoft.com/office/drawing/2014/main" id="{EA45EA21-2979-125B-C0C8-444D7F9ADF9E}"/>
              </a:ext>
            </a:extLst>
          </p:cNvPr>
          <p:cNvSpPr/>
          <p:nvPr/>
        </p:nvSpPr>
        <p:spPr>
          <a:xfrm>
            <a:off x="2654470" y="219793"/>
            <a:ext cx="788817" cy="4615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NL</a:t>
            </a:r>
          </a:p>
        </p:txBody>
      </p:sp>
      <p:graphicFrame>
        <p:nvGraphicFramePr>
          <p:cNvPr id="17" name="Tabela 20">
            <a:extLst>
              <a:ext uri="{FF2B5EF4-FFF2-40B4-BE49-F238E27FC236}">
                <a16:creationId xmlns:a16="http://schemas.microsoft.com/office/drawing/2014/main" id="{F5F04A49-70E0-BD0E-2F00-0BA9D834B3A5}"/>
              </a:ext>
            </a:extLst>
          </p:cNvPr>
          <p:cNvGraphicFramePr>
            <a:graphicFrameLocks noGrp="1"/>
          </p:cNvGraphicFramePr>
          <p:nvPr/>
        </p:nvGraphicFramePr>
        <p:xfrm>
          <a:off x="55753" y="3810976"/>
          <a:ext cx="4939724" cy="2356629"/>
        </p:xfrm>
        <a:graphic>
          <a:graphicData uri="http://schemas.openxmlformats.org/drawingml/2006/table">
            <a:tbl>
              <a:tblPr firstRow="1" bandRow="1">
                <a:solidFill>
                  <a:schemeClr val="bg1"/>
                </a:solidFill>
                <a:tableStyleId>{284E427A-3D55-4303-BF80-6455036E1DE7}</a:tableStyleId>
              </a:tblPr>
              <a:tblGrid>
                <a:gridCol w="4939724">
                  <a:extLst>
                    <a:ext uri="{9D8B030D-6E8A-4147-A177-3AD203B41FA5}">
                      <a16:colId xmlns:a16="http://schemas.microsoft.com/office/drawing/2014/main" val="3514309405"/>
                    </a:ext>
                  </a:extLst>
                </a:gridCol>
              </a:tblGrid>
              <a:tr h="2947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noProof="0"/>
                        <a:t>Conclusion</a:t>
                      </a:r>
                    </a:p>
                  </a:txBody>
                  <a:tcPr anchor="ctr"/>
                </a:tc>
                <a:extLst>
                  <a:ext uri="{0D108BD9-81ED-4DB2-BD59-A6C34878D82A}">
                    <a16:rowId xmlns:a16="http://schemas.microsoft.com/office/drawing/2014/main" val="3628930758"/>
                  </a:ext>
                </a:extLst>
              </a:tr>
              <a:tr h="205182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dirty="0"/>
                        <a:t>Occasional round trip of pre-constituted group of passengers, picked up and set down in the same host MS (DE), so the link to the German market remains evident. Consequently, the driver is subject to posting rules on the entire journey including local excursions in BE and FR. The driver starts to be posted to DE when he crosses the NL-DE border, </a:t>
                      </a:r>
                      <a:r>
                        <a:rPr lang="en-GB" sz="1600" b="1" u="sng" dirty="0"/>
                        <a:t>continues to be posted to DE when in BE and FR</a:t>
                      </a:r>
                      <a:r>
                        <a:rPr lang="en-GB" sz="1600" dirty="0"/>
                        <a:t>, until he sets down the passengers back in DE.</a:t>
                      </a:r>
                    </a:p>
                  </a:txBody>
                  <a:tcPr anchor="ctr">
                    <a:solidFill>
                      <a:schemeClr val="bg1">
                        <a:alpha val="40000"/>
                      </a:schemeClr>
                    </a:solidFill>
                  </a:tcPr>
                </a:tc>
                <a:extLst>
                  <a:ext uri="{0D108BD9-81ED-4DB2-BD59-A6C34878D82A}">
                    <a16:rowId xmlns:a16="http://schemas.microsoft.com/office/drawing/2014/main" val="3289063976"/>
                  </a:ext>
                </a:extLst>
              </a:tr>
            </a:tbl>
          </a:graphicData>
        </a:graphic>
      </p:graphicFrame>
      <p:sp>
        <p:nvSpPr>
          <p:cNvPr id="2" name="Prostokąt: zaokrąglone rogi po przekątnej 1">
            <a:extLst>
              <a:ext uri="{FF2B5EF4-FFF2-40B4-BE49-F238E27FC236}">
                <a16:creationId xmlns:a16="http://schemas.microsoft.com/office/drawing/2014/main" id="{9F19EF21-9EEC-DF06-1CD5-B012E40B3173}"/>
              </a:ext>
            </a:extLst>
          </p:cNvPr>
          <p:cNvSpPr/>
          <p:nvPr/>
        </p:nvSpPr>
        <p:spPr>
          <a:xfrm>
            <a:off x="6611112" y="84040"/>
            <a:ext cx="5463251" cy="606056"/>
          </a:xfrm>
          <a:prstGeom prst="round2DiagRect">
            <a:avLst/>
          </a:prstGeom>
          <a:solidFill>
            <a:srgbClr val="7030A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Occasional round trip</a:t>
            </a:r>
            <a:b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starting and ending in host Member State</a:t>
            </a:r>
          </a:p>
        </p:txBody>
      </p:sp>
      <p:pic>
        <p:nvPicPr>
          <p:cNvPr id="33" name="Picture 6">
            <a:extLst>
              <a:ext uri="{FF2B5EF4-FFF2-40B4-BE49-F238E27FC236}">
                <a16:creationId xmlns:a16="http://schemas.microsoft.com/office/drawing/2014/main" id="{8F2106B6-1349-3311-A240-F8BDD881EA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3208" y="4099052"/>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641F698-4719-3065-BB20-373433BC90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1622" y="2377439"/>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 Netherlands">
            <a:extLst>
              <a:ext uri="{FF2B5EF4-FFF2-40B4-BE49-F238E27FC236}">
                <a16:creationId xmlns:a16="http://schemas.microsoft.com/office/drawing/2014/main" id="{529E2C40-3F7F-429D-A109-C249D427DA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5132" y="935621"/>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6" name="Dowolny kształt: kształt 5">
            <a:extLst>
              <a:ext uri="{FF2B5EF4-FFF2-40B4-BE49-F238E27FC236}">
                <a16:creationId xmlns:a16="http://schemas.microsoft.com/office/drawing/2014/main" id="{BA131EF5-F50A-516B-917C-265CE90DA837}"/>
              </a:ext>
            </a:extLst>
          </p:cNvPr>
          <p:cNvSpPr/>
          <p:nvPr/>
        </p:nvSpPr>
        <p:spPr>
          <a:xfrm>
            <a:off x="7550573" y="1408715"/>
            <a:ext cx="1932972" cy="1261640"/>
          </a:xfrm>
          <a:custGeom>
            <a:avLst/>
            <a:gdLst>
              <a:gd name="connsiteX0" fmla="*/ 0 w 1932972"/>
              <a:gd name="connsiteY0" fmla="*/ 0 h 1261640"/>
              <a:gd name="connsiteX1" fmla="*/ 983848 w 1932972"/>
              <a:gd name="connsiteY1" fmla="*/ 196769 h 1261640"/>
              <a:gd name="connsiteX2" fmla="*/ 1273215 w 1932972"/>
              <a:gd name="connsiteY2" fmla="*/ 625033 h 1261640"/>
              <a:gd name="connsiteX3" fmla="*/ 1782501 w 1932972"/>
              <a:gd name="connsiteY3" fmla="*/ 752354 h 1261640"/>
              <a:gd name="connsiteX4" fmla="*/ 1932972 w 1932972"/>
              <a:gd name="connsiteY4" fmla="*/ 1261640 h 126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972" h="1261640">
                <a:moveTo>
                  <a:pt x="0" y="0"/>
                </a:moveTo>
                <a:cubicBezTo>
                  <a:pt x="385823" y="46298"/>
                  <a:pt x="771646" y="92597"/>
                  <a:pt x="983848" y="196769"/>
                </a:cubicBezTo>
                <a:cubicBezTo>
                  <a:pt x="1196050" y="300941"/>
                  <a:pt x="1140106" y="532436"/>
                  <a:pt x="1273215" y="625033"/>
                </a:cubicBezTo>
                <a:cubicBezTo>
                  <a:pt x="1406324" y="717631"/>
                  <a:pt x="1672542" y="646253"/>
                  <a:pt x="1782501" y="752354"/>
                </a:cubicBezTo>
                <a:cubicBezTo>
                  <a:pt x="1892460" y="858455"/>
                  <a:pt x="1912716" y="1060047"/>
                  <a:pt x="1932972" y="1261640"/>
                </a:cubicBezTo>
              </a:path>
            </a:pathLst>
          </a:custGeom>
          <a:noFill/>
          <a:ln w="762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olny kształt: kształt 6">
            <a:extLst>
              <a:ext uri="{FF2B5EF4-FFF2-40B4-BE49-F238E27FC236}">
                <a16:creationId xmlns:a16="http://schemas.microsoft.com/office/drawing/2014/main" id="{9ECE1BEC-3F79-F972-502C-83AB3A825F6A}"/>
              </a:ext>
            </a:extLst>
          </p:cNvPr>
          <p:cNvSpPr/>
          <p:nvPr/>
        </p:nvSpPr>
        <p:spPr>
          <a:xfrm>
            <a:off x="7635287" y="1243122"/>
            <a:ext cx="1932972" cy="1261640"/>
          </a:xfrm>
          <a:custGeom>
            <a:avLst/>
            <a:gdLst>
              <a:gd name="connsiteX0" fmla="*/ 0 w 1932972"/>
              <a:gd name="connsiteY0" fmla="*/ 0 h 1261640"/>
              <a:gd name="connsiteX1" fmla="*/ 983848 w 1932972"/>
              <a:gd name="connsiteY1" fmla="*/ 196769 h 1261640"/>
              <a:gd name="connsiteX2" fmla="*/ 1273215 w 1932972"/>
              <a:gd name="connsiteY2" fmla="*/ 625033 h 1261640"/>
              <a:gd name="connsiteX3" fmla="*/ 1782501 w 1932972"/>
              <a:gd name="connsiteY3" fmla="*/ 752354 h 1261640"/>
              <a:gd name="connsiteX4" fmla="*/ 1932972 w 1932972"/>
              <a:gd name="connsiteY4" fmla="*/ 1261640 h 126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972" h="1261640">
                <a:moveTo>
                  <a:pt x="0" y="0"/>
                </a:moveTo>
                <a:cubicBezTo>
                  <a:pt x="385823" y="46298"/>
                  <a:pt x="771646" y="92597"/>
                  <a:pt x="983848" y="196769"/>
                </a:cubicBezTo>
                <a:cubicBezTo>
                  <a:pt x="1196050" y="300941"/>
                  <a:pt x="1140106" y="532436"/>
                  <a:pt x="1273215" y="625033"/>
                </a:cubicBezTo>
                <a:cubicBezTo>
                  <a:pt x="1406324" y="717631"/>
                  <a:pt x="1672542" y="646253"/>
                  <a:pt x="1782501" y="752354"/>
                </a:cubicBezTo>
                <a:cubicBezTo>
                  <a:pt x="1892460" y="858455"/>
                  <a:pt x="1912716" y="1060047"/>
                  <a:pt x="1932972" y="1261640"/>
                </a:cubicBezTo>
              </a:path>
            </a:pathLst>
          </a:custGeom>
          <a:noFill/>
          <a:ln w="762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Dowolny kształt: kształt 11">
            <a:extLst>
              <a:ext uri="{FF2B5EF4-FFF2-40B4-BE49-F238E27FC236}">
                <a16:creationId xmlns:a16="http://schemas.microsoft.com/office/drawing/2014/main" id="{4D4BD4E1-716C-136E-CD14-44E8703135F2}"/>
              </a:ext>
            </a:extLst>
          </p:cNvPr>
          <p:cNvSpPr/>
          <p:nvPr/>
        </p:nvSpPr>
        <p:spPr>
          <a:xfrm>
            <a:off x="7197140" y="2650603"/>
            <a:ext cx="2245489" cy="239183"/>
          </a:xfrm>
          <a:custGeom>
            <a:avLst/>
            <a:gdLst>
              <a:gd name="connsiteX0" fmla="*/ 2245489 w 2245489"/>
              <a:gd name="connsiteY0" fmla="*/ 0 h 239183"/>
              <a:gd name="connsiteX1" fmla="*/ 1481560 w 2245489"/>
              <a:gd name="connsiteY1" fmla="*/ 219919 h 239183"/>
              <a:gd name="connsiteX2" fmla="*/ 497712 w 2245489"/>
              <a:gd name="connsiteY2" fmla="*/ 208344 h 239183"/>
              <a:gd name="connsiteX3" fmla="*/ 0 w 2245489"/>
              <a:gd name="connsiteY3" fmla="*/ 46298 h 239183"/>
            </a:gdLst>
            <a:ahLst/>
            <a:cxnLst>
              <a:cxn ang="0">
                <a:pos x="connsiteX0" y="connsiteY0"/>
              </a:cxn>
              <a:cxn ang="0">
                <a:pos x="connsiteX1" y="connsiteY1"/>
              </a:cxn>
              <a:cxn ang="0">
                <a:pos x="connsiteX2" y="connsiteY2"/>
              </a:cxn>
              <a:cxn ang="0">
                <a:pos x="connsiteX3" y="connsiteY3"/>
              </a:cxn>
            </a:cxnLst>
            <a:rect l="l" t="t" r="r" b="b"/>
            <a:pathLst>
              <a:path w="2245489" h="239183">
                <a:moveTo>
                  <a:pt x="2245489" y="0"/>
                </a:moveTo>
                <a:cubicBezTo>
                  <a:pt x="2009172" y="92597"/>
                  <a:pt x="1772856" y="185195"/>
                  <a:pt x="1481560" y="219919"/>
                </a:cubicBezTo>
                <a:cubicBezTo>
                  <a:pt x="1190264" y="254643"/>
                  <a:pt x="744639" y="237281"/>
                  <a:pt x="497712" y="208344"/>
                </a:cubicBezTo>
                <a:cubicBezTo>
                  <a:pt x="250785" y="179407"/>
                  <a:pt x="125392" y="112852"/>
                  <a:pt x="0" y="46298"/>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olny kształt: kształt 12">
            <a:extLst>
              <a:ext uri="{FF2B5EF4-FFF2-40B4-BE49-F238E27FC236}">
                <a16:creationId xmlns:a16="http://schemas.microsoft.com/office/drawing/2014/main" id="{4528085F-B50C-DD6A-9791-0F37C1BF6585}"/>
              </a:ext>
            </a:extLst>
          </p:cNvPr>
          <p:cNvSpPr/>
          <p:nvPr/>
        </p:nvSpPr>
        <p:spPr>
          <a:xfrm>
            <a:off x="5363275" y="2712720"/>
            <a:ext cx="1845247" cy="2423160"/>
          </a:xfrm>
          <a:custGeom>
            <a:avLst/>
            <a:gdLst>
              <a:gd name="connsiteX0" fmla="*/ 1845247 w 1845247"/>
              <a:gd name="connsiteY0" fmla="*/ 0 h 2423160"/>
              <a:gd name="connsiteX1" fmla="*/ 1479487 w 1845247"/>
              <a:gd name="connsiteY1" fmla="*/ 548640 h 2423160"/>
              <a:gd name="connsiteX2" fmla="*/ 534607 w 1845247"/>
              <a:gd name="connsiteY2" fmla="*/ 899160 h 2423160"/>
              <a:gd name="connsiteX3" fmla="*/ 46927 w 1845247"/>
              <a:gd name="connsiteY3" fmla="*/ 1447800 h 2423160"/>
              <a:gd name="connsiteX4" fmla="*/ 46927 w 1845247"/>
              <a:gd name="connsiteY4" fmla="*/ 2423160 h 2423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247" h="2423160">
                <a:moveTo>
                  <a:pt x="1845247" y="0"/>
                </a:moveTo>
                <a:cubicBezTo>
                  <a:pt x="1771587" y="199390"/>
                  <a:pt x="1697927" y="398780"/>
                  <a:pt x="1479487" y="548640"/>
                </a:cubicBezTo>
                <a:cubicBezTo>
                  <a:pt x="1261047" y="698500"/>
                  <a:pt x="773367" y="749300"/>
                  <a:pt x="534607" y="899160"/>
                </a:cubicBezTo>
                <a:cubicBezTo>
                  <a:pt x="295847" y="1049020"/>
                  <a:pt x="128207" y="1193800"/>
                  <a:pt x="46927" y="1447800"/>
                </a:cubicBezTo>
                <a:cubicBezTo>
                  <a:pt x="-34353" y="1701800"/>
                  <a:pt x="6287" y="2062480"/>
                  <a:pt x="46927" y="242316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Dowolny kształt: kształt 20">
            <a:extLst>
              <a:ext uri="{FF2B5EF4-FFF2-40B4-BE49-F238E27FC236}">
                <a16:creationId xmlns:a16="http://schemas.microsoft.com/office/drawing/2014/main" id="{AC77407E-77E3-2222-3E21-7CC29C005D23}"/>
              </a:ext>
            </a:extLst>
          </p:cNvPr>
          <p:cNvSpPr/>
          <p:nvPr/>
        </p:nvSpPr>
        <p:spPr>
          <a:xfrm>
            <a:off x="5543221" y="2573781"/>
            <a:ext cx="4143397" cy="2663161"/>
          </a:xfrm>
          <a:custGeom>
            <a:avLst/>
            <a:gdLst>
              <a:gd name="connsiteX0" fmla="*/ 0 w 4181811"/>
              <a:gd name="connsiteY0" fmla="*/ 2545080 h 2598690"/>
              <a:gd name="connsiteX1" fmla="*/ 487680 w 4181811"/>
              <a:gd name="connsiteY1" fmla="*/ 2423160 h 2598690"/>
              <a:gd name="connsiteX2" fmla="*/ 1600200 w 4181811"/>
              <a:gd name="connsiteY2" fmla="*/ 2590800 h 2598690"/>
              <a:gd name="connsiteX3" fmla="*/ 2484120 w 4181811"/>
              <a:gd name="connsiteY3" fmla="*/ 2118360 h 2598690"/>
              <a:gd name="connsiteX4" fmla="*/ 2987040 w 4181811"/>
              <a:gd name="connsiteY4" fmla="*/ 2042160 h 2598690"/>
              <a:gd name="connsiteX5" fmla="*/ 3520440 w 4181811"/>
              <a:gd name="connsiteY5" fmla="*/ 1234440 h 2598690"/>
              <a:gd name="connsiteX6" fmla="*/ 4145280 w 4181811"/>
              <a:gd name="connsiteY6" fmla="*/ 609600 h 2598690"/>
              <a:gd name="connsiteX7" fmla="*/ 4053840 w 4181811"/>
              <a:gd name="connsiteY7" fmla="*/ 0 h 259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1811" h="2598690">
                <a:moveTo>
                  <a:pt x="0" y="2545080"/>
                </a:moveTo>
                <a:cubicBezTo>
                  <a:pt x="110490" y="2480310"/>
                  <a:pt x="220980" y="2415540"/>
                  <a:pt x="487680" y="2423160"/>
                </a:cubicBezTo>
                <a:cubicBezTo>
                  <a:pt x="754380" y="2430780"/>
                  <a:pt x="1267460" y="2641600"/>
                  <a:pt x="1600200" y="2590800"/>
                </a:cubicBezTo>
                <a:cubicBezTo>
                  <a:pt x="1932940" y="2540000"/>
                  <a:pt x="2252980" y="2209800"/>
                  <a:pt x="2484120" y="2118360"/>
                </a:cubicBezTo>
                <a:cubicBezTo>
                  <a:pt x="2715260" y="2026920"/>
                  <a:pt x="2814320" y="2189480"/>
                  <a:pt x="2987040" y="2042160"/>
                </a:cubicBezTo>
                <a:cubicBezTo>
                  <a:pt x="3159760" y="1894840"/>
                  <a:pt x="3327400" y="1473200"/>
                  <a:pt x="3520440" y="1234440"/>
                </a:cubicBezTo>
                <a:cubicBezTo>
                  <a:pt x="3713480" y="995680"/>
                  <a:pt x="4056380" y="815340"/>
                  <a:pt x="4145280" y="609600"/>
                </a:cubicBezTo>
                <a:cubicBezTo>
                  <a:pt x="4234180" y="403860"/>
                  <a:pt x="4144010" y="201930"/>
                  <a:pt x="4053840" y="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wal 19">
            <a:extLst>
              <a:ext uri="{FF2B5EF4-FFF2-40B4-BE49-F238E27FC236}">
                <a16:creationId xmlns:a16="http://schemas.microsoft.com/office/drawing/2014/main" id="{0B5C18D8-1FD4-D06A-A9B0-C3921FDC8BE7}"/>
              </a:ext>
            </a:extLst>
          </p:cNvPr>
          <p:cNvSpPr/>
          <p:nvPr/>
        </p:nvSpPr>
        <p:spPr>
          <a:xfrm>
            <a:off x="9351141" y="2428365"/>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Owal 17">
            <a:extLst>
              <a:ext uri="{FF2B5EF4-FFF2-40B4-BE49-F238E27FC236}">
                <a16:creationId xmlns:a16="http://schemas.microsoft.com/office/drawing/2014/main" id="{83600E91-DD5F-B0A2-887B-11BF8ECCDE12}"/>
              </a:ext>
            </a:extLst>
          </p:cNvPr>
          <p:cNvSpPr/>
          <p:nvPr/>
        </p:nvSpPr>
        <p:spPr>
          <a:xfrm>
            <a:off x="5291207" y="4961197"/>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7" name="Grafika 26" descr="Powtarzanie">
            <a:extLst>
              <a:ext uri="{FF2B5EF4-FFF2-40B4-BE49-F238E27FC236}">
                <a16:creationId xmlns:a16="http://schemas.microsoft.com/office/drawing/2014/main" id="{BC656B05-E2B9-D33F-32B7-CA6EF750E7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5234" y="4955064"/>
            <a:ext cx="347422" cy="347422"/>
          </a:xfrm>
          <a:prstGeom prst="rect">
            <a:avLst/>
          </a:prstGeom>
        </p:spPr>
      </p:pic>
      <p:sp>
        <p:nvSpPr>
          <p:cNvPr id="19" name="Owal 18">
            <a:extLst>
              <a:ext uri="{FF2B5EF4-FFF2-40B4-BE49-F238E27FC236}">
                <a16:creationId xmlns:a16="http://schemas.microsoft.com/office/drawing/2014/main" id="{2167E8F1-583A-54B3-113D-7904B62E4858}"/>
              </a:ext>
            </a:extLst>
          </p:cNvPr>
          <p:cNvSpPr/>
          <p:nvPr/>
        </p:nvSpPr>
        <p:spPr>
          <a:xfrm>
            <a:off x="7043475" y="2528386"/>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8" name="Grafika 37" descr="Powtarzanie">
            <a:extLst>
              <a:ext uri="{FF2B5EF4-FFF2-40B4-BE49-F238E27FC236}">
                <a16:creationId xmlns:a16="http://schemas.microsoft.com/office/drawing/2014/main" id="{24A1EA58-116B-75E1-7EEB-E9E2F7A86D9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35404" y="2517113"/>
            <a:ext cx="347422" cy="347422"/>
          </a:xfrm>
          <a:prstGeom prst="rect">
            <a:avLst/>
          </a:prstGeom>
        </p:spPr>
      </p:pic>
      <p:sp>
        <p:nvSpPr>
          <p:cNvPr id="24" name="Owal 23">
            <a:extLst>
              <a:ext uri="{FF2B5EF4-FFF2-40B4-BE49-F238E27FC236}">
                <a16:creationId xmlns:a16="http://schemas.microsoft.com/office/drawing/2014/main" id="{B9562F9C-BB69-DAA1-E5E0-A211B3ABEF0F}"/>
              </a:ext>
            </a:extLst>
          </p:cNvPr>
          <p:cNvSpPr/>
          <p:nvPr/>
        </p:nvSpPr>
        <p:spPr>
          <a:xfrm>
            <a:off x="7428303" y="1117033"/>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2" name="Grupa 21">
            <a:extLst>
              <a:ext uri="{FF2B5EF4-FFF2-40B4-BE49-F238E27FC236}">
                <a16:creationId xmlns:a16="http://schemas.microsoft.com/office/drawing/2014/main" id="{FEEAD15B-262D-D741-C3E9-355121B1F893}"/>
              </a:ext>
            </a:extLst>
          </p:cNvPr>
          <p:cNvGrpSpPr/>
          <p:nvPr/>
        </p:nvGrpSpPr>
        <p:grpSpPr>
          <a:xfrm>
            <a:off x="4560305" y="1454878"/>
            <a:ext cx="3421975" cy="857719"/>
            <a:chOff x="11216285" y="2159418"/>
            <a:chExt cx="3421975" cy="857719"/>
          </a:xfrm>
        </p:grpSpPr>
        <p:sp>
          <p:nvSpPr>
            <p:cNvPr id="25" name="Prostokąt: zaokrąglone rogi 24">
              <a:extLst>
                <a:ext uri="{FF2B5EF4-FFF2-40B4-BE49-F238E27FC236}">
                  <a16:creationId xmlns:a16="http://schemas.microsoft.com/office/drawing/2014/main" id="{698E8662-3278-C008-7A65-2086E13214D9}"/>
                </a:ext>
              </a:extLst>
            </p:cNvPr>
            <p:cNvSpPr/>
            <p:nvPr/>
          </p:nvSpPr>
          <p:spPr>
            <a:xfrm>
              <a:off x="11216285" y="2185548"/>
              <a:ext cx="2132758" cy="83158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Calibri" panose="020F0502020204030204"/>
                  <a:ea typeface="+mn-ea"/>
                  <a:cs typeface="+mn-cs"/>
                </a:rPr>
                <a:t>BEGINNING OF POSTING</a:t>
              </a:r>
            </a:p>
          </p:txBody>
        </p:sp>
        <p:cxnSp>
          <p:nvCxnSpPr>
            <p:cNvPr id="23" name="Łącznik prosty ze strzałką 22">
              <a:extLst>
                <a:ext uri="{FF2B5EF4-FFF2-40B4-BE49-F238E27FC236}">
                  <a16:creationId xmlns:a16="http://schemas.microsoft.com/office/drawing/2014/main" id="{0F527588-0228-5844-93C1-346AF4F8BA45}"/>
                </a:ext>
              </a:extLst>
            </p:cNvPr>
            <p:cNvCxnSpPr>
              <a:cxnSpLocks/>
            </p:cNvCxnSpPr>
            <p:nvPr/>
          </p:nvCxnSpPr>
          <p:spPr>
            <a:xfrm flipV="1">
              <a:off x="13136869" y="2159418"/>
              <a:ext cx="1501391" cy="53855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upa 25">
            <a:extLst>
              <a:ext uri="{FF2B5EF4-FFF2-40B4-BE49-F238E27FC236}">
                <a16:creationId xmlns:a16="http://schemas.microsoft.com/office/drawing/2014/main" id="{B581A7D6-BC38-F62D-7849-339D8EA07A35}"/>
              </a:ext>
            </a:extLst>
          </p:cNvPr>
          <p:cNvGrpSpPr/>
          <p:nvPr/>
        </p:nvGrpSpPr>
        <p:grpSpPr>
          <a:xfrm>
            <a:off x="9547640" y="898637"/>
            <a:ext cx="2440185" cy="1532084"/>
            <a:chOff x="10732749" y="4290335"/>
            <a:chExt cx="2440185" cy="1532084"/>
          </a:xfrm>
          <a:solidFill>
            <a:srgbClr val="AEAEAE"/>
          </a:solidFill>
        </p:grpSpPr>
        <p:cxnSp>
          <p:nvCxnSpPr>
            <p:cNvPr id="28" name="Łącznik prosty ze strzałką 27">
              <a:extLst>
                <a:ext uri="{FF2B5EF4-FFF2-40B4-BE49-F238E27FC236}">
                  <a16:creationId xmlns:a16="http://schemas.microsoft.com/office/drawing/2014/main" id="{A01FC950-623A-0032-E1DB-266FDF8A0DFC}"/>
                </a:ext>
              </a:extLst>
            </p:cNvPr>
            <p:cNvCxnSpPr>
              <a:cxnSpLocks/>
            </p:cNvCxnSpPr>
            <p:nvPr/>
          </p:nvCxnSpPr>
          <p:spPr>
            <a:xfrm flipH="1">
              <a:off x="10732749" y="4706131"/>
              <a:ext cx="894942" cy="1116288"/>
            </a:xfrm>
            <a:prstGeom prst="straightConnector1">
              <a:avLst/>
            </a:prstGeom>
            <a:grpFill/>
            <a:ln w="76200">
              <a:solidFill>
                <a:srgbClr val="AEAEAE"/>
              </a:solidFill>
              <a:tailEnd type="triangle"/>
            </a:ln>
          </p:spPr>
          <p:style>
            <a:lnRef idx="1">
              <a:schemeClr val="accent1"/>
            </a:lnRef>
            <a:fillRef idx="0">
              <a:schemeClr val="accent1"/>
            </a:fillRef>
            <a:effectRef idx="0">
              <a:schemeClr val="accent1"/>
            </a:effectRef>
            <a:fontRef idx="minor">
              <a:schemeClr val="tx1"/>
            </a:fontRef>
          </p:style>
        </p:cxnSp>
        <p:sp>
          <p:nvSpPr>
            <p:cNvPr id="29" name="Prostokąt: zaokrąglone rogi 28">
              <a:extLst>
                <a:ext uri="{FF2B5EF4-FFF2-40B4-BE49-F238E27FC236}">
                  <a16:creationId xmlns:a16="http://schemas.microsoft.com/office/drawing/2014/main" id="{F78CA127-B0B1-1D6A-21AD-C943C19D3988}"/>
                </a:ext>
              </a:extLst>
            </p:cNvPr>
            <p:cNvSpPr/>
            <p:nvPr/>
          </p:nvSpPr>
          <p:spPr>
            <a:xfrm>
              <a:off x="10836401" y="4290335"/>
              <a:ext cx="2336533" cy="8315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Calibri" panose="020F0502020204030204"/>
                  <a:ea typeface="+mn-ea"/>
                  <a:cs typeface="+mn-cs"/>
                </a:rPr>
                <a:t>END OF POSTING</a:t>
              </a:r>
            </a:p>
          </p:txBody>
        </p:sp>
      </p:grpSp>
      <p:pic>
        <p:nvPicPr>
          <p:cNvPr id="5" name="Picture 2">
            <a:extLst>
              <a:ext uri="{FF2B5EF4-FFF2-40B4-BE49-F238E27FC236}">
                <a16:creationId xmlns:a16="http://schemas.microsoft.com/office/drawing/2014/main" id="{0118FF93-9A5E-BCBF-5612-C077E77170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04470" y="4242017"/>
            <a:ext cx="6096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a 7">
            <a:extLst>
              <a:ext uri="{FF2B5EF4-FFF2-40B4-BE49-F238E27FC236}">
                <a16:creationId xmlns:a16="http://schemas.microsoft.com/office/drawing/2014/main" id="{A01BC580-7C89-26D0-78A1-2E3F916BBE81}"/>
              </a:ext>
            </a:extLst>
          </p:cNvPr>
          <p:cNvGrpSpPr/>
          <p:nvPr/>
        </p:nvGrpSpPr>
        <p:grpSpPr>
          <a:xfrm flipH="1">
            <a:off x="9860720" y="2046066"/>
            <a:ext cx="1609758" cy="514514"/>
            <a:chOff x="6386957" y="3907753"/>
            <a:chExt cx="1609758" cy="514514"/>
          </a:xfrm>
        </p:grpSpPr>
        <p:sp>
          <p:nvSpPr>
            <p:cNvPr id="9" name="Dowolny kształt: kształt 8">
              <a:extLst>
                <a:ext uri="{FF2B5EF4-FFF2-40B4-BE49-F238E27FC236}">
                  <a16:creationId xmlns:a16="http://schemas.microsoft.com/office/drawing/2014/main" id="{4848C1C0-68AD-8056-8264-5CE8AE41144D}"/>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Łącznik prosty ze strzałką 9">
              <a:extLst>
                <a:ext uri="{FF2B5EF4-FFF2-40B4-BE49-F238E27FC236}">
                  <a16:creationId xmlns:a16="http://schemas.microsoft.com/office/drawing/2014/main" id="{AFAB8CC7-358F-390E-7D07-75FF76511470}"/>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 name="Grafika 10" descr="Chodzenie">
              <a:extLst>
                <a:ext uri="{FF2B5EF4-FFF2-40B4-BE49-F238E27FC236}">
                  <a16:creationId xmlns:a16="http://schemas.microsoft.com/office/drawing/2014/main" id="{3701E340-D28E-183C-E7B1-8A938DE7043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86957" y="3927070"/>
              <a:ext cx="466912" cy="466912"/>
            </a:xfrm>
            <a:prstGeom prst="rect">
              <a:avLst/>
            </a:prstGeom>
          </p:spPr>
        </p:pic>
      </p:grpSp>
      <p:grpSp>
        <p:nvGrpSpPr>
          <p:cNvPr id="14" name="Grupa 13">
            <a:extLst>
              <a:ext uri="{FF2B5EF4-FFF2-40B4-BE49-F238E27FC236}">
                <a16:creationId xmlns:a16="http://schemas.microsoft.com/office/drawing/2014/main" id="{CDDACAEF-35F9-6A3C-09A0-3F24100DB3CE}"/>
              </a:ext>
            </a:extLst>
          </p:cNvPr>
          <p:cNvGrpSpPr/>
          <p:nvPr/>
        </p:nvGrpSpPr>
        <p:grpSpPr>
          <a:xfrm>
            <a:off x="9686618" y="2712720"/>
            <a:ext cx="1667269" cy="514514"/>
            <a:chOff x="5019237" y="4794095"/>
            <a:chExt cx="1667269" cy="514514"/>
          </a:xfrm>
        </p:grpSpPr>
        <p:sp>
          <p:nvSpPr>
            <p:cNvPr id="30" name="Dowolny kształt: kształt 29">
              <a:extLst>
                <a:ext uri="{FF2B5EF4-FFF2-40B4-BE49-F238E27FC236}">
                  <a16:creationId xmlns:a16="http://schemas.microsoft.com/office/drawing/2014/main" id="{F1BFC461-774B-947D-6C5F-A8770E9BA35E}"/>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Łącznik prosty ze strzałką 30">
              <a:extLst>
                <a:ext uri="{FF2B5EF4-FFF2-40B4-BE49-F238E27FC236}">
                  <a16:creationId xmlns:a16="http://schemas.microsoft.com/office/drawing/2014/main" id="{50FAE683-FE0F-03D4-634A-2E303070952B}"/>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2" name="Grafika 31" descr="Chodzenie">
              <a:extLst>
                <a:ext uri="{FF2B5EF4-FFF2-40B4-BE49-F238E27FC236}">
                  <a16:creationId xmlns:a16="http://schemas.microsoft.com/office/drawing/2014/main" id="{9828D2D8-8BE2-0E51-461B-0DF08AFE5AA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5019237" y="4801241"/>
              <a:ext cx="500224" cy="500222"/>
            </a:xfrm>
            <a:prstGeom prst="rect">
              <a:avLst/>
            </a:prstGeom>
          </p:spPr>
        </p:pic>
      </p:grpSp>
    </p:spTree>
    <p:extLst>
      <p:ext uri="{BB962C8B-B14F-4D97-AF65-F5344CB8AC3E}">
        <p14:creationId xmlns:p14="http://schemas.microsoft.com/office/powerpoint/2010/main" val="4133488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000"/>
                                        <p:tgtEl>
                                          <p:spTgt spid="6"/>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1000"/>
                                        <p:tgtEl>
                                          <p:spTgt spid="12"/>
                                        </p:tgtEl>
                                      </p:cBhvr>
                                    </p:animEffect>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43200000">
                                      <p:cBhvr>
                                        <p:cTn id="46" dur="3000" fill="hold"/>
                                        <p:tgtEl>
                                          <p:spTgt spid="38"/>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up)">
                                      <p:cBhvr>
                                        <p:cTn id="51" dur="1000"/>
                                        <p:tgtEl>
                                          <p:spTgt spid="13"/>
                                        </p:tgtEl>
                                      </p:cBhvr>
                                    </p:animEffect>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8" presetClass="emph" presetSubtype="0" fill="hold" nodeType="clickEffect">
                                  <p:stCondLst>
                                    <p:cond delay="0"/>
                                  </p:stCondLst>
                                  <p:childTnLst>
                                    <p:animRot by="-43200000">
                                      <p:cBhvr>
                                        <p:cTn id="65" dur="3000" fill="hold"/>
                                        <p:tgtEl>
                                          <p:spTgt spid="27"/>
                                        </p:tgtEl>
                                        <p:attrNameLst>
                                          <p:attrName>r</p:attrName>
                                        </p:attrNameLst>
                                      </p:cBhvr>
                                    </p:animRo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10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wipe(down)">
                                      <p:cBhvr>
                                        <p:cTn id="82" dur="10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wipe(down)">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up)">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fade">
                                      <p:cBhvr>
                                        <p:cTn id="97" dur="1000"/>
                                        <p:tgtEl>
                                          <p:spTgt spid="17"/>
                                        </p:tgtEl>
                                      </p:cBhvr>
                                    </p:animEffect>
                                    <p:anim calcmode="lin" valueType="num">
                                      <p:cBhvr>
                                        <p:cTn id="98" dur="1000" fill="hold"/>
                                        <p:tgtEl>
                                          <p:spTgt spid="17"/>
                                        </p:tgtEl>
                                        <p:attrNameLst>
                                          <p:attrName>ppt_x</p:attrName>
                                        </p:attrNameLst>
                                      </p:cBhvr>
                                      <p:tavLst>
                                        <p:tav tm="0">
                                          <p:val>
                                            <p:strVal val="#ppt_x"/>
                                          </p:val>
                                        </p:tav>
                                        <p:tav tm="100000">
                                          <p:val>
                                            <p:strVal val="#ppt_x"/>
                                          </p:val>
                                        </p:tav>
                                      </p:tavLst>
                                    </p:anim>
                                    <p:anim calcmode="lin" valueType="num">
                                      <p:cBhvr>
                                        <p:cTn id="9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21" grpId="0" animBg="1"/>
      <p:bldP spid="20" grpId="0" animBg="1"/>
      <p:bldP spid="18" grpId="0" animBg="1"/>
      <p:bldP spid="19" grpId="0" animBg="1"/>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30068-EAC1-2D7C-0FFC-86D254BB1804}"/>
            </a:ext>
          </a:extLst>
        </p:cNvPr>
        <p:cNvGrpSpPr/>
        <p:nvPr/>
      </p:nvGrpSpPr>
      <p:grpSpPr>
        <a:xfrm>
          <a:off x="0" y="0"/>
          <a:ext cx="0" cy="0"/>
          <a:chOff x="0" y="0"/>
          <a:chExt cx="0" cy="0"/>
        </a:xfrm>
      </p:grpSpPr>
      <p:pic>
        <p:nvPicPr>
          <p:cNvPr id="15" name="Obraz 14">
            <a:extLst>
              <a:ext uri="{FF2B5EF4-FFF2-40B4-BE49-F238E27FC236}">
                <a16:creationId xmlns:a16="http://schemas.microsoft.com/office/drawing/2014/main" id="{95CD5D9E-E472-7BC9-EF6D-FE14BE2EFC08}"/>
              </a:ext>
            </a:extLst>
          </p:cNvPr>
          <p:cNvPicPr>
            <a:picLocks noChangeAspect="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tretch>
            <a:fillRect/>
          </a:stretch>
        </p:blipFill>
        <p:spPr>
          <a:xfrm>
            <a:off x="0" y="0"/>
            <a:ext cx="10286140" cy="6858000"/>
          </a:xfrm>
          <a:prstGeom prst="rect">
            <a:avLst/>
          </a:prstGeom>
        </p:spPr>
      </p:pic>
      <p:sp>
        <p:nvSpPr>
          <p:cNvPr id="2" name="Flowchart: Data 1">
            <a:extLst>
              <a:ext uri="{FF2B5EF4-FFF2-40B4-BE49-F238E27FC236}">
                <a16:creationId xmlns:a16="http://schemas.microsoft.com/office/drawing/2014/main" id="{FC299C31-41EF-D23B-E332-107EF8008388}"/>
              </a:ext>
            </a:extLst>
          </p:cNvPr>
          <p:cNvSpPr/>
          <p:nvPr/>
        </p:nvSpPr>
        <p:spPr>
          <a:xfrm flipH="1">
            <a:off x="6631330"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 name="Group 4">
            <a:extLst>
              <a:ext uri="{FF2B5EF4-FFF2-40B4-BE49-F238E27FC236}">
                <a16:creationId xmlns:a16="http://schemas.microsoft.com/office/drawing/2014/main" id="{C6A49983-0553-FEF1-A140-E657605C4B59}"/>
              </a:ext>
            </a:extLst>
          </p:cNvPr>
          <p:cNvGrpSpPr/>
          <p:nvPr/>
        </p:nvGrpSpPr>
        <p:grpSpPr>
          <a:xfrm>
            <a:off x="5579719" y="914398"/>
            <a:ext cx="8593481" cy="1781698"/>
            <a:chOff x="3589839" y="648047"/>
            <a:chExt cx="10339521" cy="2184689"/>
          </a:xfrm>
        </p:grpSpPr>
        <p:sp>
          <p:nvSpPr>
            <p:cNvPr id="6" name="Parallelogram 5">
              <a:extLst>
                <a:ext uri="{FF2B5EF4-FFF2-40B4-BE49-F238E27FC236}">
                  <a16:creationId xmlns:a16="http://schemas.microsoft.com/office/drawing/2014/main" id="{06E99C42-3015-E971-0C78-70B1C766DC27}"/>
                </a:ext>
              </a:extLst>
            </p:cNvPr>
            <p:cNvSpPr/>
            <p:nvPr/>
          </p:nvSpPr>
          <p:spPr>
            <a:xfrm rot="10800000" flipH="1">
              <a:off x="3589839" y="648048"/>
              <a:ext cx="10339521" cy="2184688"/>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E7EDA6F0-9DAA-AC30-9E8B-8C8FF027D114}"/>
                </a:ext>
              </a:extLst>
            </p:cNvPr>
            <p:cNvSpPr txBox="1"/>
            <p:nvPr/>
          </p:nvSpPr>
          <p:spPr>
            <a:xfrm>
              <a:off x="4064327" y="648047"/>
              <a:ext cx="9010023" cy="20671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IE"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Scenarios for</a:t>
              </a:r>
              <a:br>
                <a:rPr kumimoji="0" lang="en-IE"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IE"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posting of drivers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IE"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REGULAR passenger transport</a:t>
              </a:r>
            </a:p>
          </p:txBody>
        </p:sp>
      </p:grpSp>
      <p:pic>
        <p:nvPicPr>
          <p:cNvPr id="3" name="Picture 2" descr="A black and white logo&#10;&#10;Description automatically generated">
            <a:extLst>
              <a:ext uri="{FF2B5EF4-FFF2-40B4-BE49-F238E27FC236}">
                <a16:creationId xmlns:a16="http://schemas.microsoft.com/office/drawing/2014/main" id="{6BBB664E-F557-3852-1FA4-8D82B5CCC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6166" y="5641796"/>
            <a:ext cx="1182308" cy="991126"/>
          </a:xfrm>
          <a:prstGeom prst="rect">
            <a:avLst/>
          </a:prstGeom>
        </p:spPr>
      </p:pic>
      <p:pic>
        <p:nvPicPr>
          <p:cNvPr id="8" name="Picture 2" descr="A black and white logo&#10;&#10;Description automatically generated">
            <a:extLst>
              <a:ext uri="{FF2B5EF4-FFF2-40B4-BE49-F238E27FC236}">
                <a16:creationId xmlns:a16="http://schemas.microsoft.com/office/drawing/2014/main" id="{8946753F-A92B-16D6-D7A2-CAC08CEE90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4990" y="5943601"/>
            <a:ext cx="1552010" cy="535075"/>
          </a:xfrm>
          <a:prstGeom prst="rect">
            <a:avLst/>
          </a:prstGeom>
        </p:spPr>
      </p:pic>
    </p:spTree>
    <p:extLst>
      <p:ext uri="{BB962C8B-B14F-4D97-AF65-F5344CB8AC3E}">
        <p14:creationId xmlns:p14="http://schemas.microsoft.com/office/powerpoint/2010/main" val="3916694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97510-49BD-D23E-7613-FF94993503C5}"/>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13B3162A-AA63-2C91-345D-3AB4803796D7}"/>
              </a:ext>
            </a:extLst>
          </p:cNvPr>
          <p:cNvSpPr/>
          <p:nvPr/>
        </p:nvSpPr>
        <p:spPr>
          <a:xfrm>
            <a:off x="0" y="-12975"/>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89D65BE8-DB36-235A-69D9-74F41776407B}"/>
              </a:ext>
            </a:extLst>
          </p:cNvPr>
          <p:cNvSpPr txBox="1"/>
          <p:nvPr/>
        </p:nvSpPr>
        <p:spPr>
          <a:xfrm>
            <a:off x="88080" y="246316"/>
            <a:ext cx="106812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Regular services</a:t>
            </a:r>
            <a:endParaRPr kumimoji="0" lang="en-IE"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2" descr="A black and white logo&#10;&#10;Description automatically generated">
            <a:extLst>
              <a:ext uri="{FF2B5EF4-FFF2-40B4-BE49-F238E27FC236}">
                <a16:creationId xmlns:a16="http://schemas.microsoft.com/office/drawing/2014/main" id="{9367C535-D7BE-2776-EEE2-DEAE72127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560" y="271123"/>
            <a:ext cx="1552010" cy="535075"/>
          </a:xfrm>
          <a:prstGeom prst="rect">
            <a:avLst/>
          </a:prstGeom>
        </p:spPr>
      </p:pic>
      <p:pic>
        <p:nvPicPr>
          <p:cNvPr id="6" name="Picture 3" descr="A black and white logo&#10;&#10;Description automatically generated">
            <a:extLst>
              <a:ext uri="{FF2B5EF4-FFF2-40B4-BE49-F238E27FC236}">
                <a16:creationId xmlns:a16="http://schemas.microsoft.com/office/drawing/2014/main" id="{DA39C6E6-A31A-3A74-C96B-A6BEC3CA3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073" y="112173"/>
            <a:ext cx="1017511" cy="852977"/>
          </a:xfrm>
          <a:prstGeom prst="rect">
            <a:avLst/>
          </a:prstGeom>
        </p:spPr>
      </p:pic>
      <p:sp>
        <p:nvSpPr>
          <p:cNvPr id="15" name="pole tekstowe 14">
            <a:extLst>
              <a:ext uri="{FF2B5EF4-FFF2-40B4-BE49-F238E27FC236}">
                <a16:creationId xmlns:a16="http://schemas.microsoft.com/office/drawing/2014/main" id="{93DB6308-5C93-4CA6-4AE6-62CBA595B5FE}"/>
              </a:ext>
            </a:extLst>
          </p:cNvPr>
          <p:cNvSpPr txBox="1"/>
          <p:nvPr/>
        </p:nvSpPr>
        <p:spPr>
          <a:xfrm>
            <a:off x="167758" y="4201040"/>
            <a:ext cx="11648322"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1200"/>
              </a:spcBef>
              <a:spcAft>
                <a:spcPts val="6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In order to assess whether an international </a:t>
            </a:r>
            <a:r>
              <a:rPr kumimoji="0" lang="en-GB" sz="2400" b="1" i="0" u="sng" strike="noStrike" kern="1200" cap="none" spc="0" normalizeH="0" baseline="0" noProof="0" dirty="0">
                <a:ln>
                  <a:noFill/>
                </a:ln>
                <a:solidFill>
                  <a:prstClr val="black"/>
                </a:solidFill>
                <a:effectLst/>
                <a:uLnTx/>
                <a:uFillTx/>
                <a:latin typeface="Aptos" panose="02110004020202020204"/>
                <a:ea typeface="+mn-ea"/>
                <a:cs typeface="+mn-cs"/>
              </a:rPr>
              <a:t>regular</a:t>
            </a: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 transport operation is bilateral or not, it is pertinent to assess whether passengers </a:t>
            </a: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may be picked up and/or set down </a:t>
            </a: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at a given stop (in line with an authorisation to carry operations in another Member State), and </a:t>
            </a:r>
            <a:r>
              <a:rPr kumimoji="0" lang="en-GB" sz="2400" b="1" i="0" u="none" strike="noStrike" kern="1200" cap="none" spc="0" normalizeH="0" baseline="0" noProof="0" dirty="0">
                <a:ln>
                  <a:noFill/>
                </a:ln>
                <a:solidFill>
                  <a:prstClr val="black"/>
                </a:solidFill>
                <a:effectLst/>
                <a:uLnTx/>
                <a:uFillTx/>
                <a:latin typeface="Aptos" panose="02110004020202020204"/>
                <a:ea typeface="+mn-ea"/>
                <a:cs typeface="+mn-cs"/>
              </a:rPr>
              <a:t>not whether passengers are actually picked up and/or set down </a:t>
            </a:r>
            <a:r>
              <a:rPr kumimoji="0" lang="en-GB" sz="2400" b="0" i="0" u="none" strike="noStrike" kern="1200" cap="none" spc="0" normalizeH="0" baseline="0" noProof="0" dirty="0">
                <a:ln>
                  <a:noFill/>
                </a:ln>
                <a:solidFill>
                  <a:prstClr val="black"/>
                </a:solidFill>
                <a:effectLst/>
                <a:uLnTx/>
                <a:uFillTx/>
                <a:latin typeface="Aptos" panose="02110004020202020204"/>
                <a:ea typeface="+mn-ea"/>
                <a:cs typeface="+mn-cs"/>
              </a:rPr>
              <a:t>at that stop. This is the only way that enable operator to know in advance whether it must submit a posting declaration or not, and the driver to know whether he/she will be posted or not</a:t>
            </a:r>
            <a:r>
              <a:rPr kumimoji="0" lang="en-GB" sz="20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n-GB" sz="2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AF834D9C-FD9C-3BBD-9CC2-7C35F4605104}"/>
              </a:ext>
            </a:extLst>
          </p:cNvPr>
          <p:cNvPicPr>
            <a:picLocks noChangeAspect="1"/>
          </p:cNvPicPr>
          <p:nvPr/>
        </p:nvPicPr>
        <p:blipFill>
          <a:blip r:embed="rId5"/>
          <a:srcRect l="2565" t="2372" r="15388" b="11225"/>
          <a:stretch/>
        </p:blipFill>
        <p:spPr>
          <a:xfrm>
            <a:off x="2021840" y="1269999"/>
            <a:ext cx="7203440" cy="2707185"/>
          </a:xfrm>
          <a:prstGeom prst="rect">
            <a:avLst/>
          </a:prstGeom>
        </p:spPr>
      </p:pic>
    </p:spTree>
    <p:extLst>
      <p:ext uri="{BB962C8B-B14F-4D97-AF65-F5344CB8AC3E}">
        <p14:creationId xmlns:p14="http://schemas.microsoft.com/office/powerpoint/2010/main" val="1060676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79EDF-AAEC-EFD0-9DBF-7012C147B71F}"/>
            </a:ext>
          </a:extLst>
        </p:cNvPr>
        <p:cNvGrpSpPr/>
        <p:nvPr/>
      </p:nvGrpSpPr>
      <p:grpSpPr>
        <a:xfrm>
          <a:off x="0" y="0"/>
          <a:ext cx="0" cy="0"/>
          <a:chOff x="0" y="0"/>
          <a:chExt cx="0" cy="0"/>
        </a:xfrm>
      </p:grpSpPr>
      <p:sp>
        <p:nvSpPr>
          <p:cNvPr id="77" name="Symbol zastępczy numeru slajdu 2">
            <a:extLst>
              <a:ext uri="{FF2B5EF4-FFF2-40B4-BE49-F238E27FC236}">
                <a16:creationId xmlns:a16="http://schemas.microsoft.com/office/drawing/2014/main" id="{F5328BA1-8CA3-A9C0-E234-DB25858BF326}"/>
              </a:ext>
            </a:extLst>
          </p:cNvPr>
          <p:cNvSpPr>
            <a:spLocks noGrp="1"/>
          </p:cNvSpPr>
          <p:nvPr>
            <p:ph type="sldNum" sz="quarter" idx="13"/>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8" name="Symbol zastępczy zawartości 4">
            <a:extLst>
              <a:ext uri="{FF2B5EF4-FFF2-40B4-BE49-F238E27FC236}">
                <a16:creationId xmlns:a16="http://schemas.microsoft.com/office/drawing/2014/main" id="{677E03A7-5D24-2DAD-E3FA-DE83BA19E57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325" t="66331" r="54077" b="9309"/>
          <a:stretch/>
        </p:blipFill>
        <p:spPr>
          <a:xfrm>
            <a:off x="-16199" y="1"/>
            <a:ext cx="12208199" cy="6865251"/>
          </a:xfrm>
          <a:prstGeom prst="rect">
            <a:avLst/>
          </a:prstGeom>
        </p:spPr>
      </p:pic>
      <p:sp>
        <p:nvSpPr>
          <p:cNvPr id="119" name="Rectangle 1">
            <a:extLst>
              <a:ext uri="{FF2B5EF4-FFF2-40B4-BE49-F238E27FC236}">
                <a16:creationId xmlns:a16="http://schemas.microsoft.com/office/drawing/2014/main" id="{8DC4A393-328A-698D-CB30-D006EA824D5C}"/>
              </a:ext>
            </a:extLst>
          </p:cNvPr>
          <p:cNvSpPr/>
          <p:nvPr/>
        </p:nvSpPr>
        <p:spPr>
          <a:xfrm>
            <a:off x="-16200" y="6259196"/>
            <a:ext cx="12208200" cy="606056"/>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0" name="Picture 2" descr="A black and white logo&#10;&#10;Description automatically generated">
            <a:extLst>
              <a:ext uri="{FF2B5EF4-FFF2-40B4-BE49-F238E27FC236}">
                <a16:creationId xmlns:a16="http://schemas.microsoft.com/office/drawing/2014/main" id="{3B3388CB-5D60-145B-FCFE-8E1229D859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9616" y="6410536"/>
            <a:ext cx="879955" cy="303376"/>
          </a:xfrm>
          <a:prstGeom prst="rect">
            <a:avLst/>
          </a:prstGeom>
        </p:spPr>
      </p:pic>
      <p:pic>
        <p:nvPicPr>
          <p:cNvPr id="121" name="Picture 3" descr="A black and white logo&#10;&#10;Description automatically generated">
            <a:extLst>
              <a:ext uri="{FF2B5EF4-FFF2-40B4-BE49-F238E27FC236}">
                <a16:creationId xmlns:a16="http://schemas.microsoft.com/office/drawing/2014/main" id="{3E088069-AC66-72C4-4F1C-36D18EB02E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863" y="6320414"/>
            <a:ext cx="576906" cy="483619"/>
          </a:xfrm>
          <a:prstGeom prst="rect">
            <a:avLst/>
          </a:prstGeom>
        </p:spPr>
      </p:pic>
      <p:graphicFrame>
        <p:nvGraphicFramePr>
          <p:cNvPr id="17" name="Tabela 20">
            <a:extLst>
              <a:ext uri="{FF2B5EF4-FFF2-40B4-BE49-F238E27FC236}">
                <a16:creationId xmlns:a16="http://schemas.microsoft.com/office/drawing/2014/main" id="{CF0A6DAD-AE28-AD41-0C86-B87180E3D696}"/>
              </a:ext>
            </a:extLst>
          </p:cNvPr>
          <p:cNvGraphicFramePr>
            <a:graphicFrameLocks noGrp="1"/>
          </p:cNvGraphicFramePr>
          <p:nvPr/>
        </p:nvGraphicFramePr>
        <p:xfrm>
          <a:off x="80955" y="4106958"/>
          <a:ext cx="3907970" cy="2103120"/>
        </p:xfrm>
        <a:graphic>
          <a:graphicData uri="http://schemas.openxmlformats.org/drawingml/2006/table">
            <a:tbl>
              <a:tblPr firstRow="1" bandRow="1">
                <a:solidFill>
                  <a:schemeClr val="bg1"/>
                </a:solidFill>
                <a:tableStyleId>{284E427A-3D55-4303-BF80-6455036E1DE7}</a:tableStyleId>
              </a:tblPr>
              <a:tblGrid>
                <a:gridCol w="3907970">
                  <a:extLst>
                    <a:ext uri="{9D8B030D-6E8A-4147-A177-3AD203B41FA5}">
                      <a16:colId xmlns:a16="http://schemas.microsoft.com/office/drawing/2014/main" val="3514309405"/>
                    </a:ext>
                  </a:extLst>
                </a:gridCol>
              </a:tblGrid>
              <a:tr h="2278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noProof="0"/>
                        <a:t>Conclusion</a:t>
                      </a:r>
                    </a:p>
                  </a:txBody>
                  <a:tcPr anchor="ctr"/>
                </a:tc>
                <a:extLst>
                  <a:ext uri="{0D108BD9-81ED-4DB2-BD59-A6C34878D82A}">
                    <a16:rowId xmlns:a16="http://schemas.microsoft.com/office/drawing/2014/main" val="3628930758"/>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dirty="0"/>
                        <a:t>When carrying out a cross-trade operation in the context of a bilateral transport operation from the MS of establishment and provided that the vehicle is equipped with a G2V2 tachograph, the driver is exempt from the posting rules. Similar exemption applies on the return journey.</a:t>
                      </a:r>
                    </a:p>
                  </a:txBody>
                  <a:tcPr anchor="ctr">
                    <a:solidFill>
                      <a:schemeClr val="bg1">
                        <a:alpha val="40000"/>
                      </a:schemeClr>
                    </a:solidFill>
                  </a:tcPr>
                </a:tc>
                <a:extLst>
                  <a:ext uri="{0D108BD9-81ED-4DB2-BD59-A6C34878D82A}">
                    <a16:rowId xmlns:a16="http://schemas.microsoft.com/office/drawing/2014/main" val="3289063976"/>
                  </a:ext>
                </a:extLst>
              </a:tr>
            </a:tbl>
          </a:graphicData>
        </a:graphic>
      </p:graphicFrame>
      <p:sp>
        <p:nvSpPr>
          <p:cNvPr id="2" name="Prostokąt: zaokrąglone rogi po przekątnej 1">
            <a:extLst>
              <a:ext uri="{FF2B5EF4-FFF2-40B4-BE49-F238E27FC236}">
                <a16:creationId xmlns:a16="http://schemas.microsoft.com/office/drawing/2014/main" id="{7AF450C0-F17D-60F6-7764-5B8E4C8CC3CF}"/>
              </a:ext>
            </a:extLst>
          </p:cNvPr>
          <p:cNvSpPr/>
          <p:nvPr/>
        </p:nvSpPr>
        <p:spPr>
          <a:xfrm>
            <a:off x="6611112" y="84040"/>
            <a:ext cx="5463251" cy="606056"/>
          </a:xfrm>
          <a:prstGeom prst="round2DiagRect">
            <a:avLst/>
          </a:prstGeom>
          <a:solidFill>
            <a:srgbClr val="7030A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Regular passenger transport - </a:t>
            </a:r>
            <a:b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A bilateral operation with a cross-trade operation (1+1)</a:t>
            </a:r>
          </a:p>
        </p:txBody>
      </p:sp>
      <p:sp>
        <p:nvSpPr>
          <p:cNvPr id="9" name="Dowolny kształt: kształt 8">
            <a:extLst>
              <a:ext uri="{FF2B5EF4-FFF2-40B4-BE49-F238E27FC236}">
                <a16:creationId xmlns:a16="http://schemas.microsoft.com/office/drawing/2014/main" id="{31A00A67-56DC-7F21-05A6-2DBE5B795807}"/>
              </a:ext>
            </a:extLst>
          </p:cNvPr>
          <p:cNvSpPr/>
          <p:nvPr/>
        </p:nvSpPr>
        <p:spPr>
          <a:xfrm>
            <a:off x="4778408" y="3613999"/>
            <a:ext cx="2670629" cy="593287"/>
          </a:xfrm>
          <a:custGeom>
            <a:avLst/>
            <a:gdLst>
              <a:gd name="connsiteX0" fmla="*/ 0 w 2670629"/>
              <a:gd name="connsiteY0" fmla="*/ 464515 h 593287"/>
              <a:gd name="connsiteX1" fmla="*/ 609600 w 2670629"/>
              <a:gd name="connsiteY1" fmla="*/ 464515 h 593287"/>
              <a:gd name="connsiteX2" fmla="*/ 957943 w 2670629"/>
              <a:gd name="connsiteY2" fmla="*/ 391944 h 593287"/>
              <a:gd name="connsiteX3" fmla="*/ 1436914 w 2670629"/>
              <a:gd name="connsiteY3" fmla="*/ 435487 h 593287"/>
              <a:gd name="connsiteX4" fmla="*/ 1843314 w 2670629"/>
              <a:gd name="connsiteY4" fmla="*/ 580630 h 593287"/>
              <a:gd name="connsiteX5" fmla="*/ 2206171 w 2670629"/>
              <a:gd name="connsiteY5" fmla="*/ 72630 h 593287"/>
              <a:gd name="connsiteX6" fmla="*/ 2670629 w 2670629"/>
              <a:gd name="connsiteY6" fmla="*/ 14572 h 59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629" h="593287">
                <a:moveTo>
                  <a:pt x="0" y="464515"/>
                </a:moveTo>
                <a:cubicBezTo>
                  <a:pt x="224971" y="470562"/>
                  <a:pt x="449943" y="476610"/>
                  <a:pt x="609600" y="464515"/>
                </a:cubicBezTo>
                <a:cubicBezTo>
                  <a:pt x="769257" y="452420"/>
                  <a:pt x="820057" y="396782"/>
                  <a:pt x="957943" y="391944"/>
                </a:cubicBezTo>
                <a:cubicBezTo>
                  <a:pt x="1095829" y="387106"/>
                  <a:pt x="1289352" y="404039"/>
                  <a:pt x="1436914" y="435487"/>
                </a:cubicBezTo>
                <a:cubicBezTo>
                  <a:pt x="1584476" y="466935"/>
                  <a:pt x="1715105" y="641106"/>
                  <a:pt x="1843314" y="580630"/>
                </a:cubicBezTo>
                <a:cubicBezTo>
                  <a:pt x="1971523" y="520154"/>
                  <a:pt x="2068285" y="166973"/>
                  <a:pt x="2206171" y="72630"/>
                </a:cubicBezTo>
                <a:cubicBezTo>
                  <a:pt x="2344057" y="-21713"/>
                  <a:pt x="2507343" y="-3571"/>
                  <a:pt x="2670629" y="14572"/>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owolny kształt: kształt 9">
            <a:extLst>
              <a:ext uri="{FF2B5EF4-FFF2-40B4-BE49-F238E27FC236}">
                <a16:creationId xmlns:a16="http://schemas.microsoft.com/office/drawing/2014/main" id="{6DB23AE9-5207-24FF-750D-4D7224BF7E35}"/>
              </a:ext>
            </a:extLst>
          </p:cNvPr>
          <p:cNvSpPr/>
          <p:nvPr/>
        </p:nvSpPr>
        <p:spPr>
          <a:xfrm>
            <a:off x="7449037" y="1582057"/>
            <a:ext cx="1558017" cy="2104572"/>
          </a:xfrm>
          <a:custGeom>
            <a:avLst/>
            <a:gdLst>
              <a:gd name="connsiteX0" fmla="*/ 0 w 1558017"/>
              <a:gd name="connsiteY0" fmla="*/ 2104572 h 2104572"/>
              <a:gd name="connsiteX1" fmla="*/ 667657 w 1558017"/>
              <a:gd name="connsiteY1" fmla="*/ 1857829 h 2104572"/>
              <a:gd name="connsiteX2" fmla="*/ 783771 w 1558017"/>
              <a:gd name="connsiteY2" fmla="*/ 1378857 h 2104572"/>
              <a:gd name="connsiteX3" fmla="*/ 1074057 w 1558017"/>
              <a:gd name="connsiteY3" fmla="*/ 1146629 h 2104572"/>
              <a:gd name="connsiteX4" fmla="*/ 1480457 w 1558017"/>
              <a:gd name="connsiteY4" fmla="*/ 1045029 h 2104572"/>
              <a:gd name="connsiteX5" fmla="*/ 1553028 w 1558017"/>
              <a:gd name="connsiteY5" fmla="*/ 551543 h 2104572"/>
              <a:gd name="connsiteX6" fmla="*/ 1407885 w 1558017"/>
              <a:gd name="connsiteY6" fmla="*/ 203200 h 2104572"/>
              <a:gd name="connsiteX7" fmla="*/ 1465942 w 1558017"/>
              <a:gd name="connsiteY7" fmla="*/ 0 h 21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8017" h="2104572">
                <a:moveTo>
                  <a:pt x="0" y="2104572"/>
                </a:moveTo>
                <a:cubicBezTo>
                  <a:pt x="268514" y="2041676"/>
                  <a:pt x="537029" y="1978781"/>
                  <a:pt x="667657" y="1857829"/>
                </a:cubicBezTo>
                <a:cubicBezTo>
                  <a:pt x="798286" y="1736876"/>
                  <a:pt x="716038" y="1497390"/>
                  <a:pt x="783771" y="1378857"/>
                </a:cubicBezTo>
                <a:cubicBezTo>
                  <a:pt x="851504" y="1260324"/>
                  <a:pt x="957943" y="1202267"/>
                  <a:pt x="1074057" y="1146629"/>
                </a:cubicBezTo>
                <a:cubicBezTo>
                  <a:pt x="1190171" y="1090991"/>
                  <a:pt x="1400629" y="1144210"/>
                  <a:pt x="1480457" y="1045029"/>
                </a:cubicBezTo>
                <a:cubicBezTo>
                  <a:pt x="1560286" y="945848"/>
                  <a:pt x="1565123" y="691848"/>
                  <a:pt x="1553028" y="551543"/>
                </a:cubicBezTo>
                <a:cubicBezTo>
                  <a:pt x="1540933" y="411238"/>
                  <a:pt x="1422399" y="295124"/>
                  <a:pt x="1407885" y="203200"/>
                </a:cubicBezTo>
                <a:cubicBezTo>
                  <a:pt x="1393371" y="111276"/>
                  <a:pt x="1429656" y="55638"/>
                  <a:pt x="1465942" y="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 name="Tabela 20">
            <a:extLst>
              <a:ext uri="{FF2B5EF4-FFF2-40B4-BE49-F238E27FC236}">
                <a16:creationId xmlns:a16="http://schemas.microsoft.com/office/drawing/2014/main" id="{96974788-FBAA-67CD-861C-18A5DCCE7F89}"/>
              </a:ext>
            </a:extLst>
          </p:cNvPr>
          <p:cNvGraphicFramePr>
            <a:graphicFrameLocks noGrp="1"/>
          </p:cNvGraphicFramePr>
          <p:nvPr/>
        </p:nvGraphicFramePr>
        <p:xfrm>
          <a:off x="88148" y="93115"/>
          <a:ext cx="3893584" cy="2091593"/>
        </p:xfrm>
        <a:graphic>
          <a:graphicData uri="http://schemas.openxmlformats.org/drawingml/2006/table">
            <a:tbl>
              <a:tblPr firstRow="1" bandRow="1">
                <a:tableStyleId>{D27102A9-8310-4765-A935-A1911B00CA55}</a:tableStyleId>
              </a:tblPr>
              <a:tblGrid>
                <a:gridCol w="1704793">
                  <a:extLst>
                    <a:ext uri="{9D8B030D-6E8A-4147-A177-3AD203B41FA5}">
                      <a16:colId xmlns:a16="http://schemas.microsoft.com/office/drawing/2014/main" val="3514309405"/>
                    </a:ext>
                  </a:extLst>
                </a:gridCol>
                <a:gridCol w="2188791">
                  <a:extLst>
                    <a:ext uri="{9D8B030D-6E8A-4147-A177-3AD203B41FA5}">
                      <a16:colId xmlns:a16="http://schemas.microsoft.com/office/drawing/2014/main" val="3532558937"/>
                    </a:ext>
                  </a:extLst>
                </a:gridCol>
              </a:tblGrid>
              <a:tr h="689513">
                <a:tc>
                  <a:txBody>
                    <a:bodyPr/>
                    <a:lstStyle/>
                    <a:p>
                      <a:pPr algn="ctr"/>
                      <a:r>
                        <a:rPr lang="pl-PL" sz="1800" noProof="0">
                          <a:solidFill>
                            <a:srgbClr val="FFFFFF"/>
                          </a:solidFill>
                        </a:rPr>
                        <a:t>MS of establishment</a:t>
                      </a:r>
                      <a:endParaRPr lang="en-GB" sz="1800" noProof="0">
                        <a:solidFill>
                          <a:srgbClr val="FFFFFF"/>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algn="ctr"/>
                      <a:endParaRPr lang="pl-PL" sz="1100">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3628930758"/>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Nature of transport</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0">
                          <a:solidFill>
                            <a:schemeClr val="tx1"/>
                          </a:solidFill>
                        </a:rPr>
                        <a:t>regular carriage of passengers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903818370"/>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Carriage routes</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1" noProof="0">
                          <a:solidFill>
                            <a:schemeClr val="tx1"/>
                          </a:solidFill>
                        </a:rPr>
                        <a:t>PT</a:t>
                      </a:r>
                      <a:r>
                        <a:rPr lang="en-GB" sz="1600" b="0" noProof="0">
                          <a:solidFill>
                            <a:schemeClr val="tx1"/>
                          </a:solidFill>
                        </a:rPr>
                        <a:t> ➯ </a:t>
                      </a:r>
                      <a:r>
                        <a:rPr lang="en-GB" sz="1600" b="1" noProof="0">
                          <a:solidFill>
                            <a:schemeClr val="tx1"/>
                          </a:solidFill>
                        </a:rPr>
                        <a:t>ES</a:t>
                      </a:r>
                      <a:r>
                        <a:rPr lang="en-GB" sz="1600" b="0" noProof="0">
                          <a:solidFill>
                            <a:schemeClr val="tx1"/>
                          </a:solidFill>
                        </a:rPr>
                        <a:t>➯ </a:t>
                      </a:r>
                      <a:r>
                        <a:rPr lang="en-GB" sz="1600" b="1" noProof="0">
                          <a:solidFill>
                            <a:schemeClr val="tx1"/>
                          </a:solidFill>
                        </a:rPr>
                        <a:t>FR</a:t>
                      </a:r>
                    </a:p>
                    <a:p>
                      <a:pPr algn="ctr"/>
                      <a:endParaRPr lang="en-GB" sz="1600" b="0" noProof="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FR</a:t>
                      </a:r>
                      <a:r>
                        <a:rPr lang="en-GB" sz="1600" b="0" noProof="0">
                          <a:solidFill>
                            <a:schemeClr val="tx1"/>
                          </a:solidFill>
                        </a:rPr>
                        <a:t> ➯ </a:t>
                      </a:r>
                      <a:r>
                        <a:rPr lang="en-GB" sz="1600" b="1" noProof="0">
                          <a:solidFill>
                            <a:schemeClr val="tx1"/>
                          </a:solidFill>
                        </a:rPr>
                        <a:t>ES</a:t>
                      </a:r>
                      <a:r>
                        <a:rPr lang="en-GB" sz="1600" b="0" noProof="0">
                          <a:solidFill>
                            <a:schemeClr val="tx1"/>
                          </a:solidFill>
                        </a:rPr>
                        <a:t>➯ </a:t>
                      </a:r>
                      <a:r>
                        <a:rPr lang="en-GB" sz="1600" b="1" noProof="0">
                          <a:solidFill>
                            <a:schemeClr val="tx1"/>
                          </a:solidFill>
                        </a:rPr>
                        <a:t>PT</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775935919"/>
                  </a:ext>
                </a:extLst>
              </a:tr>
            </a:tbl>
          </a:graphicData>
        </a:graphic>
      </p:graphicFrame>
      <p:sp>
        <p:nvSpPr>
          <p:cNvPr id="4" name="Owal 3">
            <a:extLst>
              <a:ext uri="{FF2B5EF4-FFF2-40B4-BE49-F238E27FC236}">
                <a16:creationId xmlns:a16="http://schemas.microsoft.com/office/drawing/2014/main" id="{44E7DA5F-4FC9-0E1A-0575-3F53CED01609}"/>
              </a:ext>
            </a:extLst>
          </p:cNvPr>
          <p:cNvSpPr/>
          <p:nvPr/>
        </p:nvSpPr>
        <p:spPr>
          <a:xfrm>
            <a:off x="1816367" y="207846"/>
            <a:ext cx="788817" cy="4615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PT</a:t>
            </a:r>
          </a:p>
        </p:txBody>
      </p:sp>
      <p:sp>
        <p:nvSpPr>
          <p:cNvPr id="21" name="Dowolny kształt: kształt 20">
            <a:extLst>
              <a:ext uri="{FF2B5EF4-FFF2-40B4-BE49-F238E27FC236}">
                <a16:creationId xmlns:a16="http://schemas.microsoft.com/office/drawing/2014/main" id="{000AA780-CBF2-B008-B81E-833B3A36E245}"/>
              </a:ext>
            </a:extLst>
          </p:cNvPr>
          <p:cNvSpPr/>
          <p:nvPr/>
        </p:nvSpPr>
        <p:spPr>
          <a:xfrm>
            <a:off x="4808704" y="3785000"/>
            <a:ext cx="2670629" cy="593287"/>
          </a:xfrm>
          <a:custGeom>
            <a:avLst/>
            <a:gdLst>
              <a:gd name="connsiteX0" fmla="*/ 0 w 2670629"/>
              <a:gd name="connsiteY0" fmla="*/ 464515 h 593287"/>
              <a:gd name="connsiteX1" fmla="*/ 609600 w 2670629"/>
              <a:gd name="connsiteY1" fmla="*/ 464515 h 593287"/>
              <a:gd name="connsiteX2" fmla="*/ 957943 w 2670629"/>
              <a:gd name="connsiteY2" fmla="*/ 391944 h 593287"/>
              <a:gd name="connsiteX3" fmla="*/ 1436914 w 2670629"/>
              <a:gd name="connsiteY3" fmla="*/ 435487 h 593287"/>
              <a:gd name="connsiteX4" fmla="*/ 1843314 w 2670629"/>
              <a:gd name="connsiteY4" fmla="*/ 580630 h 593287"/>
              <a:gd name="connsiteX5" fmla="*/ 2206171 w 2670629"/>
              <a:gd name="connsiteY5" fmla="*/ 72630 h 593287"/>
              <a:gd name="connsiteX6" fmla="*/ 2670629 w 2670629"/>
              <a:gd name="connsiteY6" fmla="*/ 14572 h 59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0629" h="593287">
                <a:moveTo>
                  <a:pt x="0" y="464515"/>
                </a:moveTo>
                <a:cubicBezTo>
                  <a:pt x="224971" y="470562"/>
                  <a:pt x="449943" y="476610"/>
                  <a:pt x="609600" y="464515"/>
                </a:cubicBezTo>
                <a:cubicBezTo>
                  <a:pt x="769257" y="452420"/>
                  <a:pt x="820057" y="396782"/>
                  <a:pt x="957943" y="391944"/>
                </a:cubicBezTo>
                <a:cubicBezTo>
                  <a:pt x="1095829" y="387106"/>
                  <a:pt x="1289352" y="404039"/>
                  <a:pt x="1436914" y="435487"/>
                </a:cubicBezTo>
                <a:cubicBezTo>
                  <a:pt x="1584476" y="466935"/>
                  <a:pt x="1715105" y="641106"/>
                  <a:pt x="1843314" y="580630"/>
                </a:cubicBezTo>
                <a:cubicBezTo>
                  <a:pt x="1971523" y="520154"/>
                  <a:pt x="2068285" y="166973"/>
                  <a:pt x="2206171" y="72630"/>
                </a:cubicBezTo>
                <a:cubicBezTo>
                  <a:pt x="2344057" y="-21713"/>
                  <a:pt x="2507343" y="-3571"/>
                  <a:pt x="2670629" y="14572"/>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Dowolny kształt: kształt 21">
            <a:extLst>
              <a:ext uri="{FF2B5EF4-FFF2-40B4-BE49-F238E27FC236}">
                <a16:creationId xmlns:a16="http://schemas.microsoft.com/office/drawing/2014/main" id="{4E8AC3A7-4E4E-6C83-0AB1-5E5D3916053E}"/>
              </a:ext>
            </a:extLst>
          </p:cNvPr>
          <p:cNvSpPr/>
          <p:nvPr/>
        </p:nvSpPr>
        <p:spPr>
          <a:xfrm>
            <a:off x="7584110" y="1640988"/>
            <a:ext cx="1597470" cy="2153304"/>
          </a:xfrm>
          <a:custGeom>
            <a:avLst/>
            <a:gdLst>
              <a:gd name="connsiteX0" fmla="*/ 0 w 1558017"/>
              <a:gd name="connsiteY0" fmla="*/ 2104572 h 2104572"/>
              <a:gd name="connsiteX1" fmla="*/ 667657 w 1558017"/>
              <a:gd name="connsiteY1" fmla="*/ 1857829 h 2104572"/>
              <a:gd name="connsiteX2" fmla="*/ 783771 w 1558017"/>
              <a:gd name="connsiteY2" fmla="*/ 1378857 h 2104572"/>
              <a:gd name="connsiteX3" fmla="*/ 1074057 w 1558017"/>
              <a:gd name="connsiteY3" fmla="*/ 1146629 h 2104572"/>
              <a:gd name="connsiteX4" fmla="*/ 1480457 w 1558017"/>
              <a:gd name="connsiteY4" fmla="*/ 1045029 h 2104572"/>
              <a:gd name="connsiteX5" fmla="*/ 1553028 w 1558017"/>
              <a:gd name="connsiteY5" fmla="*/ 551543 h 2104572"/>
              <a:gd name="connsiteX6" fmla="*/ 1407885 w 1558017"/>
              <a:gd name="connsiteY6" fmla="*/ 203200 h 2104572"/>
              <a:gd name="connsiteX7" fmla="*/ 1465942 w 1558017"/>
              <a:gd name="connsiteY7" fmla="*/ 0 h 210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8017" h="2104572">
                <a:moveTo>
                  <a:pt x="0" y="2104572"/>
                </a:moveTo>
                <a:cubicBezTo>
                  <a:pt x="268514" y="2041676"/>
                  <a:pt x="537029" y="1978781"/>
                  <a:pt x="667657" y="1857829"/>
                </a:cubicBezTo>
                <a:cubicBezTo>
                  <a:pt x="798286" y="1736876"/>
                  <a:pt x="716038" y="1497390"/>
                  <a:pt x="783771" y="1378857"/>
                </a:cubicBezTo>
                <a:cubicBezTo>
                  <a:pt x="851504" y="1260324"/>
                  <a:pt x="957943" y="1202267"/>
                  <a:pt x="1074057" y="1146629"/>
                </a:cubicBezTo>
                <a:cubicBezTo>
                  <a:pt x="1190171" y="1090991"/>
                  <a:pt x="1400629" y="1144210"/>
                  <a:pt x="1480457" y="1045029"/>
                </a:cubicBezTo>
                <a:cubicBezTo>
                  <a:pt x="1560286" y="945848"/>
                  <a:pt x="1565123" y="691848"/>
                  <a:pt x="1553028" y="551543"/>
                </a:cubicBezTo>
                <a:cubicBezTo>
                  <a:pt x="1540933" y="411238"/>
                  <a:pt x="1422399" y="295124"/>
                  <a:pt x="1407885" y="203200"/>
                </a:cubicBezTo>
                <a:cubicBezTo>
                  <a:pt x="1393371" y="111276"/>
                  <a:pt x="1429656" y="55638"/>
                  <a:pt x="1465942" y="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wal 19">
            <a:extLst>
              <a:ext uri="{FF2B5EF4-FFF2-40B4-BE49-F238E27FC236}">
                <a16:creationId xmlns:a16="http://schemas.microsoft.com/office/drawing/2014/main" id="{A14FCA71-BDFA-A476-8887-E0F44015D0A5}"/>
              </a:ext>
            </a:extLst>
          </p:cNvPr>
          <p:cNvSpPr/>
          <p:nvPr/>
        </p:nvSpPr>
        <p:spPr>
          <a:xfrm>
            <a:off x="7418643" y="3543633"/>
            <a:ext cx="314772" cy="309895"/>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Owal 23">
            <a:extLst>
              <a:ext uri="{FF2B5EF4-FFF2-40B4-BE49-F238E27FC236}">
                <a16:creationId xmlns:a16="http://schemas.microsoft.com/office/drawing/2014/main" id="{AF1731E3-B59D-52A9-0B1E-673F311546D2}"/>
              </a:ext>
            </a:extLst>
          </p:cNvPr>
          <p:cNvSpPr/>
          <p:nvPr/>
        </p:nvSpPr>
        <p:spPr>
          <a:xfrm>
            <a:off x="4717311" y="4024805"/>
            <a:ext cx="314772" cy="309895"/>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Owal 4">
            <a:extLst>
              <a:ext uri="{FF2B5EF4-FFF2-40B4-BE49-F238E27FC236}">
                <a16:creationId xmlns:a16="http://schemas.microsoft.com/office/drawing/2014/main" id="{4308F626-177A-AD5F-B6F8-FFDBBA800F84}"/>
              </a:ext>
            </a:extLst>
          </p:cNvPr>
          <p:cNvSpPr/>
          <p:nvPr/>
        </p:nvSpPr>
        <p:spPr>
          <a:xfrm>
            <a:off x="8886024" y="1398801"/>
            <a:ext cx="314772" cy="309895"/>
          </a:xfrm>
          <a:prstGeom prst="ellipse">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pole tekstowe 10">
            <a:extLst>
              <a:ext uri="{FF2B5EF4-FFF2-40B4-BE49-F238E27FC236}">
                <a16:creationId xmlns:a16="http://schemas.microsoft.com/office/drawing/2014/main" id="{9C9282B2-A303-12B7-8B21-5293BB9C7281}"/>
              </a:ext>
            </a:extLst>
          </p:cNvPr>
          <p:cNvSpPr txBox="1"/>
          <p:nvPr/>
        </p:nvSpPr>
        <p:spPr>
          <a:xfrm>
            <a:off x="4964728" y="3612275"/>
            <a:ext cx="10086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Lisbon</a:t>
            </a:r>
          </a:p>
        </p:txBody>
      </p:sp>
      <p:sp>
        <p:nvSpPr>
          <p:cNvPr id="14" name="pole tekstowe 13">
            <a:extLst>
              <a:ext uri="{FF2B5EF4-FFF2-40B4-BE49-F238E27FC236}">
                <a16:creationId xmlns:a16="http://schemas.microsoft.com/office/drawing/2014/main" id="{5B8528A3-4B81-3AD8-7CEB-F7556C2D76C3}"/>
              </a:ext>
            </a:extLst>
          </p:cNvPr>
          <p:cNvSpPr txBox="1"/>
          <p:nvPr/>
        </p:nvSpPr>
        <p:spPr>
          <a:xfrm>
            <a:off x="7899686" y="3604128"/>
            <a:ext cx="11208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Madrid</a:t>
            </a:r>
          </a:p>
        </p:txBody>
      </p:sp>
      <p:sp>
        <p:nvSpPr>
          <p:cNvPr id="15" name="pole tekstowe 14">
            <a:extLst>
              <a:ext uri="{FF2B5EF4-FFF2-40B4-BE49-F238E27FC236}">
                <a16:creationId xmlns:a16="http://schemas.microsoft.com/office/drawing/2014/main" id="{5CBDEF17-7C23-E8CD-43CF-58309D86D70D}"/>
              </a:ext>
            </a:extLst>
          </p:cNvPr>
          <p:cNvSpPr txBox="1"/>
          <p:nvPr/>
        </p:nvSpPr>
        <p:spPr>
          <a:xfrm>
            <a:off x="9181580" y="1337092"/>
            <a:ext cx="14071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Bordeaux</a:t>
            </a:r>
          </a:p>
        </p:txBody>
      </p:sp>
      <p:grpSp>
        <p:nvGrpSpPr>
          <p:cNvPr id="16" name="Grupa 15">
            <a:extLst>
              <a:ext uri="{FF2B5EF4-FFF2-40B4-BE49-F238E27FC236}">
                <a16:creationId xmlns:a16="http://schemas.microsoft.com/office/drawing/2014/main" id="{BE6BF9DB-EB08-AC7D-B541-6DD383CD3795}"/>
              </a:ext>
            </a:extLst>
          </p:cNvPr>
          <p:cNvGrpSpPr/>
          <p:nvPr/>
        </p:nvGrpSpPr>
        <p:grpSpPr>
          <a:xfrm>
            <a:off x="3017182" y="95059"/>
            <a:ext cx="769763" cy="573820"/>
            <a:chOff x="8963458" y="1586746"/>
            <a:chExt cx="769763" cy="573820"/>
          </a:xfrm>
        </p:grpSpPr>
        <p:grpSp>
          <p:nvGrpSpPr>
            <p:cNvPr id="23" name="Grupa 22">
              <a:extLst>
                <a:ext uri="{FF2B5EF4-FFF2-40B4-BE49-F238E27FC236}">
                  <a16:creationId xmlns:a16="http://schemas.microsoft.com/office/drawing/2014/main" id="{8226ED0D-E107-60D1-B90F-23FEA7A12B63}"/>
                </a:ext>
              </a:extLst>
            </p:cNvPr>
            <p:cNvGrpSpPr/>
            <p:nvPr/>
          </p:nvGrpSpPr>
          <p:grpSpPr>
            <a:xfrm>
              <a:off x="8965269" y="1889954"/>
              <a:ext cx="767952" cy="270612"/>
              <a:chOff x="3952875" y="3190875"/>
              <a:chExt cx="2000250" cy="704850"/>
            </a:xfrm>
            <a:solidFill>
              <a:srgbClr val="00B050"/>
            </a:solidFill>
          </p:grpSpPr>
          <p:sp>
            <p:nvSpPr>
              <p:cNvPr id="26" name="Prostokąt: zaokrąglone rogi 25">
                <a:extLst>
                  <a:ext uri="{FF2B5EF4-FFF2-40B4-BE49-F238E27FC236}">
                    <a16:creationId xmlns:a16="http://schemas.microsoft.com/office/drawing/2014/main" id="{02723E9C-7105-E5E4-2E74-471B8D7728C0}"/>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Prostokąt: zaokrąglone rogi 26">
                <a:extLst>
                  <a:ext uri="{FF2B5EF4-FFF2-40B4-BE49-F238E27FC236}">
                    <a16:creationId xmlns:a16="http://schemas.microsoft.com/office/drawing/2014/main" id="{EF20FA44-5E03-B296-782F-40C0317F0A6D}"/>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Prostokąt: zaokrąglone rogi 27">
                <a:extLst>
                  <a:ext uri="{FF2B5EF4-FFF2-40B4-BE49-F238E27FC236}">
                    <a16:creationId xmlns:a16="http://schemas.microsoft.com/office/drawing/2014/main" id="{C3E528EE-BDE9-D298-1439-5CD477DD1829}"/>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Prostokąt: zaokrąglone rogi 28">
                <a:extLst>
                  <a:ext uri="{FF2B5EF4-FFF2-40B4-BE49-F238E27FC236}">
                    <a16:creationId xmlns:a16="http://schemas.microsoft.com/office/drawing/2014/main" id="{77079041-04B2-49AA-ADDD-1E7C9D02BDCB}"/>
                  </a:ext>
                </a:extLst>
              </p:cNvPr>
              <p:cNvSpPr/>
              <p:nvPr/>
            </p:nvSpPr>
            <p:spPr>
              <a:xfrm>
                <a:off x="5127424" y="3755078"/>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pole tekstowe 24">
              <a:extLst>
                <a:ext uri="{FF2B5EF4-FFF2-40B4-BE49-F238E27FC236}">
                  <a16:creationId xmlns:a16="http://schemas.microsoft.com/office/drawing/2014/main" id="{C0D99887-E910-C3B2-6E6C-ACA58F22CEDD}"/>
                </a:ext>
              </a:extLst>
            </p:cNvPr>
            <p:cNvSpPr txBox="1"/>
            <p:nvPr/>
          </p:nvSpPr>
          <p:spPr>
            <a:xfrm>
              <a:off x="8963458" y="1586746"/>
              <a:ext cx="7393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white"/>
                  </a:solidFill>
                  <a:effectLst/>
                  <a:uLnTx/>
                  <a:uFillTx/>
                  <a:latin typeface="Calibri" panose="020F0502020204030204"/>
                  <a:ea typeface="+mn-ea"/>
                  <a:cs typeface="+mn-cs"/>
                </a:rPr>
                <a:t>G2V2</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2">
            <a:extLst>
              <a:ext uri="{FF2B5EF4-FFF2-40B4-BE49-F238E27FC236}">
                <a16:creationId xmlns:a16="http://schemas.microsoft.com/office/drawing/2014/main" id="{B3A9C3FF-C963-0285-FDFE-AA2C4BA9B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0246" y="1160972"/>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CD47822-0E2D-C32F-88ED-23D9454980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0240" y="4722625"/>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 Portugal">
            <a:extLst>
              <a:ext uri="{FF2B5EF4-FFF2-40B4-BE49-F238E27FC236}">
                <a16:creationId xmlns:a16="http://schemas.microsoft.com/office/drawing/2014/main" id="{04C49F3E-C59A-2D82-1895-B84AF49B6A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50388" y="2956496"/>
            <a:ext cx="6096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a 11">
            <a:extLst>
              <a:ext uri="{FF2B5EF4-FFF2-40B4-BE49-F238E27FC236}">
                <a16:creationId xmlns:a16="http://schemas.microsoft.com/office/drawing/2014/main" id="{B294665C-046B-47E9-F9C4-0B9F512CFABC}"/>
              </a:ext>
            </a:extLst>
          </p:cNvPr>
          <p:cNvGrpSpPr/>
          <p:nvPr/>
        </p:nvGrpSpPr>
        <p:grpSpPr>
          <a:xfrm>
            <a:off x="4130609" y="3674650"/>
            <a:ext cx="890109" cy="284498"/>
            <a:chOff x="6386957" y="3907753"/>
            <a:chExt cx="1609758" cy="514514"/>
          </a:xfrm>
        </p:grpSpPr>
        <p:sp>
          <p:nvSpPr>
            <p:cNvPr id="13" name="Dowolny kształt: kształt 12">
              <a:extLst>
                <a:ext uri="{FF2B5EF4-FFF2-40B4-BE49-F238E27FC236}">
                  <a16:creationId xmlns:a16="http://schemas.microsoft.com/office/drawing/2014/main" id="{6266D373-D234-4751-3776-B4D5ABB0646C}"/>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Łącznik prosty ze strzałką 17">
              <a:extLst>
                <a:ext uri="{FF2B5EF4-FFF2-40B4-BE49-F238E27FC236}">
                  <a16:creationId xmlns:a16="http://schemas.microsoft.com/office/drawing/2014/main" id="{3236630B-8262-4F72-C784-45D437A7540D}"/>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9" name="Grafika 18" descr="Chodzenie">
              <a:extLst>
                <a:ext uri="{FF2B5EF4-FFF2-40B4-BE49-F238E27FC236}">
                  <a16:creationId xmlns:a16="http://schemas.microsoft.com/office/drawing/2014/main" id="{61093CB1-E289-4884-6021-6BDFBC21D42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86957" y="3927070"/>
              <a:ext cx="466912" cy="466912"/>
            </a:xfrm>
            <a:prstGeom prst="rect">
              <a:avLst/>
            </a:prstGeom>
          </p:spPr>
        </p:pic>
      </p:grpSp>
      <p:grpSp>
        <p:nvGrpSpPr>
          <p:cNvPr id="38" name="Grupa 37">
            <a:extLst>
              <a:ext uri="{FF2B5EF4-FFF2-40B4-BE49-F238E27FC236}">
                <a16:creationId xmlns:a16="http://schemas.microsoft.com/office/drawing/2014/main" id="{8C0E1B80-D778-F679-5D35-DC805B71D1C7}"/>
              </a:ext>
            </a:extLst>
          </p:cNvPr>
          <p:cNvGrpSpPr/>
          <p:nvPr/>
        </p:nvGrpSpPr>
        <p:grpSpPr>
          <a:xfrm>
            <a:off x="6918987" y="3162371"/>
            <a:ext cx="890109" cy="284498"/>
            <a:chOff x="6386957" y="3907753"/>
            <a:chExt cx="1609758" cy="514514"/>
          </a:xfrm>
        </p:grpSpPr>
        <p:sp>
          <p:nvSpPr>
            <p:cNvPr id="39" name="Dowolny kształt: kształt 38">
              <a:extLst>
                <a:ext uri="{FF2B5EF4-FFF2-40B4-BE49-F238E27FC236}">
                  <a16:creationId xmlns:a16="http://schemas.microsoft.com/office/drawing/2014/main" id="{39E479DD-A137-4925-1562-14746832CA0A}"/>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Łącznik prosty ze strzałką 39">
              <a:extLst>
                <a:ext uri="{FF2B5EF4-FFF2-40B4-BE49-F238E27FC236}">
                  <a16:creationId xmlns:a16="http://schemas.microsoft.com/office/drawing/2014/main" id="{2FB577D4-D7CC-ADB9-6C06-EB502FC14F2A}"/>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1" name="Grafika 40" descr="Chodzenie">
              <a:extLst>
                <a:ext uri="{FF2B5EF4-FFF2-40B4-BE49-F238E27FC236}">
                  <a16:creationId xmlns:a16="http://schemas.microsoft.com/office/drawing/2014/main" id="{05706AD8-537D-8C33-A0FA-D4C9B0B98E7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86957" y="3927070"/>
              <a:ext cx="466912" cy="466912"/>
            </a:xfrm>
            <a:prstGeom prst="rect">
              <a:avLst/>
            </a:prstGeom>
          </p:spPr>
        </p:pic>
      </p:grpSp>
      <p:grpSp>
        <p:nvGrpSpPr>
          <p:cNvPr id="42" name="Grupa 41">
            <a:extLst>
              <a:ext uri="{FF2B5EF4-FFF2-40B4-BE49-F238E27FC236}">
                <a16:creationId xmlns:a16="http://schemas.microsoft.com/office/drawing/2014/main" id="{31C93ECA-9E67-EEA3-8B4C-51A8BFF93639}"/>
              </a:ext>
            </a:extLst>
          </p:cNvPr>
          <p:cNvGrpSpPr/>
          <p:nvPr/>
        </p:nvGrpSpPr>
        <p:grpSpPr>
          <a:xfrm>
            <a:off x="6887776" y="2805377"/>
            <a:ext cx="925028" cy="285461"/>
            <a:chOff x="5019237" y="4794095"/>
            <a:chExt cx="1667269" cy="514514"/>
          </a:xfrm>
        </p:grpSpPr>
        <p:sp>
          <p:nvSpPr>
            <p:cNvPr id="43" name="Dowolny kształt: kształt 42">
              <a:extLst>
                <a:ext uri="{FF2B5EF4-FFF2-40B4-BE49-F238E27FC236}">
                  <a16:creationId xmlns:a16="http://schemas.microsoft.com/office/drawing/2014/main" id="{A07E5A23-8C6B-DF29-A2CC-FA5512478A2E}"/>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Łącznik prosty ze strzałką 43">
              <a:extLst>
                <a:ext uri="{FF2B5EF4-FFF2-40B4-BE49-F238E27FC236}">
                  <a16:creationId xmlns:a16="http://schemas.microsoft.com/office/drawing/2014/main" id="{C39DDE5E-4152-30F0-3378-7E33EF642796}"/>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5" name="Grafika 44" descr="Chodzenie">
              <a:extLst>
                <a:ext uri="{FF2B5EF4-FFF2-40B4-BE49-F238E27FC236}">
                  <a16:creationId xmlns:a16="http://schemas.microsoft.com/office/drawing/2014/main" id="{EEAFD1B5-62BC-F2CE-0348-4F4F471BE02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019237" y="4801241"/>
              <a:ext cx="500224" cy="500222"/>
            </a:xfrm>
            <a:prstGeom prst="rect">
              <a:avLst/>
            </a:prstGeom>
          </p:spPr>
        </p:pic>
      </p:grpSp>
      <p:grpSp>
        <p:nvGrpSpPr>
          <p:cNvPr id="51" name="Grupa 50">
            <a:extLst>
              <a:ext uri="{FF2B5EF4-FFF2-40B4-BE49-F238E27FC236}">
                <a16:creationId xmlns:a16="http://schemas.microsoft.com/office/drawing/2014/main" id="{1A279367-0DD7-154A-C882-8E9D86B2BDF0}"/>
              </a:ext>
            </a:extLst>
          </p:cNvPr>
          <p:cNvGrpSpPr/>
          <p:nvPr/>
        </p:nvGrpSpPr>
        <p:grpSpPr>
          <a:xfrm flipH="1">
            <a:off x="9316653" y="1803728"/>
            <a:ext cx="890109" cy="284498"/>
            <a:chOff x="6386957" y="3907753"/>
            <a:chExt cx="1609758" cy="514514"/>
          </a:xfrm>
        </p:grpSpPr>
        <p:sp>
          <p:nvSpPr>
            <p:cNvPr id="52" name="Dowolny kształt: kształt 51">
              <a:extLst>
                <a:ext uri="{FF2B5EF4-FFF2-40B4-BE49-F238E27FC236}">
                  <a16:creationId xmlns:a16="http://schemas.microsoft.com/office/drawing/2014/main" id="{A83039D8-1918-2E4F-633E-958E507D2C2A}"/>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3" name="Łącznik prosty ze strzałką 52">
              <a:extLst>
                <a:ext uri="{FF2B5EF4-FFF2-40B4-BE49-F238E27FC236}">
                  <a16:creationId xmlns:a16="http://schemas.microsoft.com/office/drawing/2014/main" id="{565F26FB-D6AD-E3DF-14D9-569755CD242D}"/>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4" name="Grafika 53" descr="Chodzenie">
              <a:extLst>
                <a:ext uri="{FF2B5EF4-FFF2-40B4-BE49-F238E27FC236}">
                  <a16:creationId xmlns:a16="http://schemas.microsoft.com/office/drawing/2014/main" id="{D4A0F731-F943-C9D3-666D-A49A3B52AA3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86957" y="3927070"/>
              <a:ext cx="466912" cy="466912"/>
            </a:xfrm>
            <a:prstGeom prst="rect">
              <a:avLst/>
            </a:prstGeom>
          </p:spPr>
        </p:pic>
      </p:grpSp>
      <p:grpSp>
        <p:nvGrpSpPr>
          <p:cNvPr id="55" name="Grupa 54">
            <a:extLst>
              <a:ext uri="{FF2B5EF4-FFF2-40B4-BE49-F238E27FC236}">
                <a16:creationId xmlns:a16="http://schemas.microsoft.com/office/drawing/2014/main" id="{74C331F0-CCDE-8681-8BEC-EF709EB616A6}"/>
              </a:ext>
            </a:extLst>
          </p:cNvPr>
          <p:cNvGrpSpPr/>
          <p:nvPr/>
        </p:nvGrpSpPr>
        <p:grpSpPr>
          <a:xfrm>
            <a:off x="8918608" y="1030782"/>
            <a:ext cx="925028" cy="285461"/>
            <a:chOff x="5019237" y="4794095"/>
            <a:chExt cx="1667269" cy="514514"/>
          </a:xfrm>
        </p:grpSpPr>
        <p:sp>
          <p:nvSpPr>
            <p:cNvPr id="56" name="Dowolny kształt: kształt 55">
              <a:extLst>
                <a:ext uri="{FF2B5EF4-FFF2-40B4-BE49-F238E27FC236}">
                  <a16:creationId xmlns:a16="http://schemas.microsoft.com/office/drawing/2014/main" id="{075EF830-4D80-9261-FA8C-F919228C5DBF}"/>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7" name="Łącznik prosty ze strzałką 56">
              <a:extLst>
                <a:ext uri="{FF2B5EF4-FFF2-40B4-BE49-F238E27FC236}">
                  <a16:creationId xmlns:a16="http://schemas.microsoft.com/office/drawing/2014/main" id="{199D53E8-AB47-9FB3-0B6C-FFF525B59089}"/>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8" name="Grafika 57" descr="Chodzenie">
              <a:extLst>
                <a:ext uri="{FF2B5EF4-FFF2-40B4-BE49-F238E27FC236}">
                  <a16:creationId xmlns:a16="http://schemas.microsoft.com/office/drawing/2014/main" id="{DDFFFC2C-F039-C141-76C2-8E68E86BA6C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019237" y="4801241"/>
              <a:ext cx="500224" cy="500222"/>
            </a:xfrm>
            <a:prstGeom prst="rect">
              <a:avLst/>
            </a:prstGeom>
          </p:spPr>
        </p:pic>
      </p:grpSp>
      <p:grpSp>
        <p:nvGrpSpPr>
          <p:cNvPr id="59" name="Grupa 58">
            <a:extLst>
              <a:ext uri="{FF2B5EF4-FFF2-40B4-BE49-F238E27FC236}">
                <a16:creationId xmlns:a16="http://schemas.microsoft.com/office/drawing/2014/main" id="{8B8CBD58-CA62-99F9-D13F-1FAC8900632A}"/>
              </a:ext>
            </a:extLst>
          </p:cNvPr>
          <p:cNvGrpSpPr/>
          <p:nvPr/>
        </p:nvGrpSpPr>
        <p:grpSpPr>
          <a:xfrm flipH="1">
            <a:off x="7200549" y="4316085"/>
            <a:ext cx="890109" cy="284498"/>
            <a:chOff x="6386957" y="3907753"/>
            <a:chExt cx="1609758" cy="514514"/>
          </a:xfrm>
        </p:grpSpPr>
        <p:sp>
          <p:nvSpPr>
            <p:cNvPr id="60" name="Dowolny kształt: kształt 59">
              <a:extLst>
                <a:ext uri="{FF2B5EF4-FFF2-40B4-BE49-F238E27FC236}">
                  <a16:creationId xmlns:a16="http://schemas.microsoft.com/office/drawing/2014/main" id="{871B3763-188E-C1C0-21DC-9229DE623F45}"/>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1" name="Łącznik prosty ze strzałką 60">
              <a:extLst>
                <a:ext uri="{FF2B5EF4-FFF2-40B4-BE49-F238E27FC236}">
                  <a16:creationId xmlns:a16="http://schemas.microsoft.com/office/drawing/2014/main" id="{5C60665D-31F2-6696-B591-907A5EBF279E}"/>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2" name="Grafika 61" descr="Chodzenie">
              <a:extLst>
                <a:ext uri="{FF2B5EF4-FFF2-40B4-BE49-F238E27FC236}">
                  <a16:creationId xmlns:a16="http://schemas.microsoft.com/office/drawing/2014/main" id="{B8EF08F9-FD0C-2526-341B-5057B92A42F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86957" y="3927070"/>
              <a:ext cx="466912" cy="466912"/>
            </a:xfrm>
            <a:prstGeom prst="rect">
              <a:avLst/>
            </a:prstGeom>
          </p:spPr>
        </p:pic>
      </p:grpSp>
      <p:grpSp>
        <p:nvGrpSpPr>
          <p:cNvPr id="63" name="Grupa 62">
            <a:extLst>
              <a:ext uri="{FF2B5EF4-FFF2-40B4-BE49-F238E27FC236}">
                <a16:creationId xmlns:a16="http://schemas.microsoft.com/office/drawing/2014/main" id="{84921455-19AE-F483-F2FC-CC4E07908B79}"/>
              </a:ext>
            </a:extLst>
          </p:cNvPr>
          <p:cNvGrpSpPr/>
          <p:nvPr/>
        </p:nvGrpSpPr>
        <p:grpSpPr>
          <a:xfrm flipH="1">
            <a:off x="7149734" y="3957874"/>
            <a:ext cx="925028" cy="285461"/>
            <a:chOff x="5019237" y="4794095"/>
            <a:chExt cx="1667269" cy="514514"/>
          </a:xfrm>
        </p:grpSpPr>
        <p:sp>
          <p:nvSpPr>
            <p:cNvPr id="64" name="Dowolny kształt: kształt 63">
              <a:extLst>
                <a:ext uri="{FF2B5EF4-FFF2-40B4-BE49-F238E27FC236}">
                  <a16:creationId xmlns:a16="http://schemas.microsoft.com/office/drawing/2014/main" id="{874ECDA4-0B17-4A5C-4C05-BA5725ED4025}"/>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5" name="Łącznik prosty ze strzałką 64">
              <a:extLst>
                <a:ext uri="{FF2B5EF4-FFF2-40B4-BE49-F238E27FC236}">
                  <a16:creationId xmlns:a16="http://schemas.microsoft.com/office/drawing/2014/main" id="{5108CF7C-5299-F1D2-F921-57738DFCAF5A}"/>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6" name="Grafika 65" descr="Chodzenie">
              <a:extLst>
                <a:ext uri="{FF2B5EF4-FFF2-40B4-BE49-F238E27FC236}">
                  <a16:creationId xmlns:a16="http://schemas.microsoft.com/office/drawing/2014/main" id="{D7014149-92D7-3220-A7C8-5982A56A49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019237" y="4801241"/>
              <a:ext cx="500224" cy="500222"/>
            </a:xfrm>
            <a:prstGeom prst="rect">
              <a:avLst/>
            </a:prstGeom>
          </p:spPr>
        </p:pic>
      </p:grpSp>
      <p:grpSp>
        <p:nvGrpSpPr>
          <p:cNvPr id="67" name="Grupa 66">
            <a:extLst>
              <a:ext uri="{FF2B5EF4-FFF2-40B4-BE49-F238E27FC236}">
                <a16:creationId xmlns:a16="http://schemas.microsoft.com/office/drawing/2014/main" id="{2B6B41C6-3E11-4376-9D62-3347A751BD9C}"/>
              </a:ext>
            </a:extLst>
          </p:cNvPr>
          <p:cNvGrpSpPr/>
          <p:nvPr/>
        </p:nvGrpSpPr>
        <p:grpSpPr>
          <a:xfrm flipH="1">
            <a:off x="4584504" y="4406557"/>
            <a:ext cx="925028" cy="285461"/>
            <a:chOff x="5019237" y="4794095"/>
            <a:chExt cx="1667269" cy="514514"/>
          </a:xfrm>
        </p:grpSpPr>
        <p:sp>
          <p:nvSpPr>
            <p:cNvPr id="68" name="Dowolny kształt: kształt 67">
              <a:extLst>
                <a:ext uri="{FF2B5EF4-FFF2-40B4-BE49-F238E27FC236}">
                  <a16:creationId xmlns:a16="http://schemas.microsoft.com/office/drawing/2014/main" id="{DCC4DED6-2AE4-BA44-4E06-DD9220224F40}"/>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9" name="Łącznik prosty ze strzałką 68">
              <a:extLst>
                <a:ext uri="{FF2B5EF4-FFF2-40B4-BE49-F238E27FC236}">
                  <a16:creationId xmlns:a16="http://schemas.microsoft.com/office/drawing/2014/main" id="{460099EC-A7DF-E98A-52A0-37EAC2F9D1C6}"/>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0" name="Grafika 69" descr="Chodzenie">
              <a:extLst>
                <a:ext uri="{FF2B5EF4-FFF2-40B4-BE49-F238E27FC236}">
                  <a16:creationId xmlns:a16="http://schemas.microsoft.com/office/drawing/2014/main" id="{7A483AD3-FCB0-2932-7CD3-7A28BF06C0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019237" y="4801241"/>
              <a:ext cx="500224" cy="500222"/>
            </a:xfrm>
            <a:prstGeom prst="rect">
              <a:avLst/>
            </a:prstGeom>
          </p:spPr>
        </p:pic>
      </p:grpSp>
    </p:spTree>
    <p:extLst>
      <p:ext uri="{BB962C8B-B14F-4D97-AF65-F5344CB8AC3E}">
        <p14:creationId xmlns:p14="http://schemas.microsoft.com/office/powerpoint/2010/main" val="1460412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6"/>
                                        </p:tgtEl>
                                      </p:cBhvr>
                                      <p:by x="400000" y="400000"/>
                                    </p:animScale>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16"/>
                                        </p:tgtEl>
                                      </p:cBhvr>
                                      <p:by x="25000" y="25000"/>
                                    </p:animScale>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1000"/>
                                        <p:tgtEl>
                                          <p:spTgt spid="9"/>
                                        </p:tgtEl>
                                      </p:cBhvr>
                                    </p:animEffect>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fltVal val="0"/>
                                          </p:val>
                                        </p:tav>
                                        <p:tav tm="100000">
                                          <p:val>
                                            <p:strVal val="#ppt_w"/>
                                          </p:val>
                                        </p:tav>
                                      </p:tavLst>
                                    </p:anim>
                                    <p:anim calcmode="lin" valueType="num">
                                      <p:cBhvr>
                                        <p:cTn id="48" dur="500" fill="hold"/>
                                        <p:tgtEl>
                                          <p:spTgt spid="42"/>
                                        </p:tgtEl>
                                        <p:attrNameLst>
                                          <p:attrName>ppt_h</p:attrName>
                                        </p:attrNameLst>
                                      </p:cBhvr>
                                      <p:tavLst>
                                        <p:tav tm="0">
                                          <p:val>
                                            <p:fltVal val="0"/>
                                          </p:val>
                                        </p:tav>
                                        <p:tav tm="100000">
                                          <p:val>
                                            <p:strVal val="#ppt_h"/>
                                          </p:val>
                                        </p:tav>
                                      </p:tavLst>
                                    </p:anim>
                                    <p:animEffect transition="in" filter="fade">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p:cTn id="54" dur="500" fill="hold"/>
                                        <p:tgtEl>
                                          <p:spTgt spid="38"/>
                                        </p:tgtEl>
                                        <p:attrNameLst>
                                          <p:attrName>ppt_w</p:attrName>
                                        </p:attrNameLst>
                                      </p:cBhvr>
                                      <p:tavLst>
                                        <p:tav tm="0">
                                          <p:val>
                                            <p:fltVal val="0"/>
                                          </p:val>
                                        </p:tav>
                                        <p:tav tm="100000">
                                          <p:val>
                                            <p:strVal val="#ppt_w"/>
                                          </p:val>
                                        </p:tav>
                                      </p:tavLst>
                                    </p:anim>
                                    <p:anim calcmode="lin" valueType="num">
                                      <p:cBhvr>
                                        <p:cTn id="55" dur="500" fill="hold"/>
                                        <p:tgtEl>
                                          <p:spTgt spid="38"/>
                                        </p:tgtEl>
                                        <p:attrNameLst>
                                          <p:attrName>ppt_h</p:attrName>
                                        </p:attrNameLst>
                                      </p:cBhvr>
                                      <p:tavLst>
                                        <p:tav tm="0">
                                          <p:val>
                                            <p:fltVal val="0"/>
                                          </p:val>
                                        </p:tav>
                                        <p:tav tm="100000">
                                          <p:val>
                                            <p:strVal val="#ppt_h"/>
                                          </p:val>
                                        </p:tav>
                                      </p:tavLst>
                                    </p:anim>
                                    <p:animEffect transition="in" filter="fade">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1000"/>
                                        <p:tgtEl>
                                          <p:spTgt spid="10"/>
                                        </p:tgtEl>
                                      </p:cBhvr>
                                    </p:animEffect>
                                  </p:childTnLst>
                                </p:cTn>
                              </p:par>
                            </p:childTnLst>
                          </p:cTn>
                        </p:par>
                        <p:par>
                          <p:cTn id="62" fill="hold">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500" fill="hold"/>
                                        <p:tgtEl>
                                          <p:spTgt spid="5"/>
                                        </p:tgtEl>
                                        <p:attrNameLst>
                                          <p:attrName>ppt_w</p:attrName>
                                        </p:attrNameLst>
                                      </p:cBhvr>
                                      <p:tavLst>
                                        <p:tav tm="0">
                                          <p:val>
                                            <p:fltVal val="0"/>
                                          </p:val>
                                        </p:tav>
                                        <p:tav tm="100000">
                                          <p:val>
                                            <p:strVal val="#ppt_w"/>
                                          </p:val>
                                        </p:tav>
                                      </p:tavLst>
                                    </p:anim>
                                    <p:anim calcmode="lin" valueType="num">
                                      <p:cBhvr>
                                        <p:cTn id="66" dur="500" fill="hold"/>
                                        <p:tgtEl>
                                          <p:spTgt spid="5"/>
                                        </p:tgtEl>
                                        <p:attrNameLst>
                                          <p:attrName>ppt_h</p:attrName>
                                        </p:attrNameLst>
                                      </p:cBhvr>
                                      <p:tavLst>
                                        <p:tav tm="0">
                                          <p:val>
                                            <p:fltVal val="0"/>
                                          </p:val>
                                        </p:tav>
                                        <p:tav tm="100000">
                                          <p:val>
                                            <p:strVal val="#ppt_h"/>
                                          </p:val>
                                        </p:tav>
                                      </p:tavLst>
                                    </p:anim>
                                    <p:animEffect transition="in" filter="fade">
                                      <p:cBhvr>
                                        <p:cTn id="67" dur="500"/>
                                        <p:tgtEl>
                                          <p:spTgt spid="5"/>
                                        </p:tgtEl>
                                      </p:cBhvr>
                                    </p:animEffect>
                                  </p:childTnLst>
                                </p:cTn>
                              </p:par>
                            </p:childTnLst>
                          </p:cTn>
                        </p:par>
                        <p:par>
                          <p:cTn id="68" fill="hold">
                            <p:stCondLst>
                              <p:cond delay="1500"/>
                            </p:stCondLst>
                            <p:childTnLst>
                              <p:par>
                                <p:cTn id="69" presetID="22" presetClass="entr" presetSubtype="8"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55"/>
                                        </p:tgtEl>
                                        <p:attrNameLst>
                                          <p:attrName>style.visibility</p:attrName>
                                        </p:attrNameLst>
                                      </p:cBhvr>
                                      <p:to>
                                        <p:strVal val="visible"/>
                                      </p:to>
                                    </p:set>
                                    <p:anim calcmode="lin" valueType="num">
                                      <p:cBhvr>
                                        <p:cTn id="76" dur="500" fill="hold"/>
                                        <p:tgtEl>
                                          <p:spTgt spid="55"/>
                                        </p:tgtEl>
                                        <p:attrNameLst>
                                          <p:attrName>ppt_w</p:attrName>
                                        </p:attrNameLst>
                                      </p:cBhvr>
                                      <p:tavLst>
                                        <p:tav tm="0">
                                          <p:val>
                                            <p:fltVal val="0"/>
                                          </p:val>
                                        </p:tav>
                                        <p:tav tm="100000">
                                          <p:val>
                                            <p:strVal val="#ppt_w"/>
                                          </p:val>
                                        </p:tav>
                                      </p:tavLst>
                                    </p:anim>
                                    <p:anim calcmode="lin" valueType="num">
                                      <p:cBhvr>
                                        <p:cTn id="77" dur="500" fill="hold"/>
                                        <p:tgtEl>
                                          <p:spTgt spid="55"/>
                                        </p:tgtEl>
                                        <p:attrNameLst>
                                          <p:attrName>ppt_h</p:attrName>
                                        </p:attrNameLst>
                                      </p:cBhvr>
                                      <p:tavLst>
                                        <p:tav tm="0">
                                          <p:val>
                                            <p:fltVal val="0"/>
                                          </p:val>
                                        </p:tav>
                                        <p:tav tm="100000">
                                          <p:val>
                                            <p:strVal val="#ppt_h"/>
                                          </p:val>
                                        </p:tav>
                                      </p:tavLst>
                                    </p:anim>
                                    <p:animEffect transition="in" filter="fade">
                                      <p:cBhvr>
                                        <p:cTn id="78" dur="500"/>
                                        <p:tgtEl>
                                          <p:spTgt spid="55"/>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 calcmode="lin" valueType="num">
                                      <p:cBhvr>
                                        <p:cTn id="83" dur="500" fill="hold"/>
                                        <p:tgtEl>
                                          <p:spTgt spid="51"/>
                                        </p:tgtEl>
                                        <p:attrNameLst>
                                          <p:attrName>ppt_w</p:attrName>
                                        </p:attrNameLst>
                                      </p:cBhvr>
                                      <p:tavLst>
                                        <p:tav tm="0">
                                          <p:val>
                                            <p:fltVal val="0"/>
                                          </p:val>
                                        </p:tav>
                                        <p:tav tm="100000">
                                          <p:val>
                                            <p:strVal val="#ppt_w"/>
                                          </p:val>
                                        </p:tav>
                                      </p:tavLst>
                                    </p:anim>
                                    <p:anim calcmode="lin" valueType="num">
                                      <p:cBhvr>
                                        <p:cTn id="84" dur="500" fill="hold"/>
                                        <p:tgtEl>
                                          <p:spTgt spid="51"/>
                                        </p:tgtEl>
                                        <p:attrNameLst>
                                          <p:attrName>ppt_h</p:attrName>
                                        </p:attrNameLst>
                                      </p:cBhvr>
                                      <p:tavLst>
                                        <p:tav tm="0">
                                          <p:val>
                                            <p:fltVal val="0"/>
                                          </p:val>
                                        </p:tav>
                                        <p:tav tm="100000">
                                          <p:val>
                                            <p:strVal val="#ppt_h"/>
                                          </p:val>
                                        </p:tav>
                                      </p:tavLst>
                                    </p:anim>
                                    <p:animEffect transition="in" filter="fade">
                                      <p:cBhvr>
                                        <p:cTn id="85" dur="500"/>
                                        <p:tgtEl>
                                          <p:spTgt spid="5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wipe(up)">
                                      <p:cBhvr>
                                        <p:cTn id="90" dur="1000"/>
                                        <p:tgtEl>
                                          <p:spTgt spid="22"/>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63"/>
                                        </p:tgtEl>
                                        <p:attrNameLst>
                                          <p:attrName>style.visibility</p:attrName>
                                        </p:attrNameLst>
                                      </p:cBhvr>
                                      <p:to>
                                        <p:strVal val="visible"/>
                                      </p:to>
                                    </p:set>
                                    <p:anim calcmode="lin" valueType="num">
                                      <p:cBhvr>
                                        <p:cTn id="95" dur="500" fill="hold"/>
                                        <p:tgtEl>
                                          <p:spTgt spid="63"/>
                                        </p:tgtEl>
                                        <p:attrNameLst>
                                          <p:attrName>ppt_w</p:attrName>
                                        </p:attrNameLst>
                                      </p:cBhvr>
                                      <p:tavLst>
                                        <p:tav tm="0">
                                          <p:val>
                                            <p:fltVal val="0"/>
                                          </p:val>
                                        </p:tav>
                                        <p:tav tm="100000">
                                          <p:val>
                                            <p:strVal val="#ppt_w"/>
                                          </p:val>
                                        </p:tav>
                                      </p:tavLst>
                                    </p:anim>
                                    <p:anim calcmode="lin" valueType="num">
                                      <p:cBhvr>
                                        <p:cTn id="96" dur="500" fill="hold"/>
                                        <p:tgtEl>
                                          <p:spTgt spid="63"/>
                                        </p:tgtEl>
                                        <p:attrNameLst>
                                          <p:attrName>ppt_h</p:attrName>
                                        </p:attrNameLst>
                                      </p:cBhvr>
                                      <p:tavLst>
                                        <p:tav tm="0">
                                          <p:val>
                                            <p:fltVal val="0"/>
                                          </p:val>
                                        </p:tav>
                                        <p:tav tm="100000">
                                          <p:val>
                                            <p:strVal val="#ppt_h"/>
                                          </p:val>
                                        </p:tav>
                                      </p:tavLst>
                                    </p:anim>
                                    <p:animEffect transition="in" filter="fade">
                                      <p:cBhvr>
                                        <p:cTn id="97" dur="500"/>
                                        <p:tgtEl>
                                          <p:spTgt spid="6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59"/>
                                        </p:tgtEl>
                                        <p:attrNameLst>
                                          <p:attrName>style.visibility</p:attrName>
                                        </p:attrNameLst>
                                      </p:cBhvr>
                                      <p:to>
                                        <p:strVal val="visible"/>
                                      </p:to>
                                    </p:set>
                                    <p:anim calcmode="lin" valueType="num">
                                      <p:cBhvr>
                                        <p:cTn id="102" dur="500" fill="hold"/>
                                        <p:tgtEl>
                                          <p:spTgt spid="59"/>
                                        </p:tgtEl>
                                        <p:attrNameLst>
                                          <p:attrName>ppt_w</p:attrName>
                                        </p:attrNameLst>
                                      </p:cBhvr>
                                      <p:tavLst>
                                        <p:tav tm="0">
                                          <p:val>
                                            <p:fltVal val="0"/>
                                          </p:val>
                                        </p:tav>
                                        <p:tav tm="100000">
                                          <p:val>
                                            <p:strVal val="#ppt_w"/>
                                          </p:val>
                                        </p:tav>
                                      </p:tavLst>
                                    </p:anim>
                                    <p:anim calcmode="lin" valueType="num">
                                      <p:cBhvr>
                                        <p:cTn id="103" dur="500" fill="hold"/>
                                        <p:tgtEl>
                                          <p:spTgt spid="59"/>
                                        </p:tgtEl>
                                        <p:attrNameLst>
                                          <p:attrName>ppt_h</p:attrName>
                                        </p:attrNameLst>
                                      </p:cBhvr>
                                      <p:tavLst>
                                        <p:tav tm="0">
                                          <p:val>
                                            <p:fltVal val="0"/>
                                          </p:val>
                                        </p:tav>
                                        <p:tav tm="100000">
                                          <p:val>
                                            <p:strVal val="#ppt_h"/>
                                          </p:val>
                                        </p:tav>
                                      </p:tavLst>
                                    </p:anim>
                                    <p:animEffect transition="in" filter="fade">
                                      <p:cBhvr>
                                        <p:cTn id="104" dur="500"/>
                                        <p:tgtEl>
                                          <p:spTgt spid="5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2"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wipe(right)">
                                      <p:cBhvr>
                                        <p:cTn id="109" dur="1000"/>
                                        <p:tgtEl>
                                          <p:spTgt spid="21"/>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67"/>
                                        </p:tgtEl>
                                        <p:attrNameLst>
                                          <p:attrName>style.visibility</p:attrName>
                                        </p:attrNameLst>
                                      </p:cBhvr>
                                      <p:to>
                                        <p:strVal val="visible"/>
                                      </p:to>
                                    </p:set>
                                    <p:anim calcmode="lin" valueType="num">
                                      <p:cBhvr>
                                        <p:cTn id="114" dur="500" fill="hold"/>
                                        <p:tgtEl>
                                          <p:spTgt spid="67"/>
                                        </p:tgtEl>
                                        <p:attrNameLst>
                                          <p:attrName>ppt_w</p:attrName>
                                        </p:attrNameLst>
                                      </p:cBhvr>
                                      <p:tavLst>
                                        <p:tav tm="0">
                                          <p:val>
                                            <p:fltVal val="0"/>
                                          </p:val>
                                        </p:tav>
                                        <p:tav tm="100000">
                                          <p:val>
                                            <p:strVal val="#ppt_w"/>
                                          </p:val>
                                        </p:tav>
                                      </p:tavLst>
                                    </p:anim>
                                    <p:anim calcmode="lin" valueType="num">
                                      <p:cBhvr>
                                        <p:cTn id="115" dur="500" fill="hold"/>
                                        <p:tgtEl>
                                          <p:spTgt spid="67"/>
                                        </p:tgtEl>
                                        <p:attrNameLst>
                                          <p:attrName>ppt_h</p:attrName>
                                        </p:attrNameLst>
                                      </p:cBhvr>
                                      <p:tavLst>
                                        <p:tav tm="0">
                                          <p:val>
                                            <p:fltVal val="0"/>
                                          </p:val>
                                        </p:tav>
                                        <p:tav tm="100000">
                                          <p:val>
                                            <p:strVal val="#ppt_h"/>
                                          </p:val>
                                        </p:tav>
                                      </p:tavLst>
                                    </p:anim>
                                    <p:animEffect transition="in" filter="fade">
                                      <p:cBhvr>
                                        <p:cTn id="116" dur="500"/>
                                        <p:tgtEl>
                                          <p:spTgt spid="67"/>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17"/>
                                        </p:tgtEl>
                                        <p:attrNameLst>
                                          <p:attrName>style.visibility</p:attrName>
                                        </p:attrNameLst>
                                      </p:cBhvr>
                                      <p:to>
                                        <p:strVal val="visible"/>
                                      </p:to>
                                    </p:set>
                                    <p:animEffect transition="in" filter="fade">
                                      <p:cBhvr>
                                        <p:cTn id="121" dur="1000"/>
                                        <p:tgtEl>
                                          <p:spTgt spid="17"/>
                                        </p:tgtEl>
                                      </p:cBhvr>
                                    </p:animEffect>
                                    <p:anim calcmode="lin" valueType="num">
                                      <p:cBhvr>
                                        <p:cTn id="122" dur="1000" fill="hold"/>
                                        <p:tgtEl>
                                          <p:spTgt spid="17"/>
                                        </p:tgtEl>
                                        <p:attrNameLst>
                                          <p:attrName>ppt_x</p:attrName>
                                        </p:attrNameLst>
                                      </p:cBhvr>
                                      <p:tavLst>
                                        <p:tav tm="0">
                                          <p:val>
                                            <p:strVal val="#ppt_x"/>
                                          </p:val>
                                        </p:tav>
                                        <p:tav tm="100000">
                                          <p:val>
                                            <p:strVal val="#ppt_x"/>
                                          </p:val>
                                        </p:tav>
                                      </p:tavLst>
                                    </p:anim>
                                    <p:anim calcmode="lin" valueType="num">
                                      <p:cBhvr>
                                        <p:cTn id="1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1" grpId="0" animBg="1"/>
      <p:bldP spid="22" grpId="0" animBg="1"/>
      <p:bldP spid="20" grpId="0" animBg="1"/>
      <p:bldP spid="24" grpId="0" animBg="1"/>
      <p:bldP spid="5" grpId="0" animBg="1"/>
      <p:bldP spid="11"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E4B52-47C2-9208-9028-5F9E33C2349A}"/>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descr="A black and white logo&#10;&#10;Description automatically generated">
            <a:extLst>
              <a:ext uri="{FF2B5EF4-FFF2-40B4-BE49-F238E27FC236}">
                <a16:creationId xmlns:a16="http://schemas.microsoft.com/office/drawing/2014/main" id="{CC959103-2E2E-0176-8916-35B093EE4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7433" y="256939"/>
            <a:ext cx="1552010" cy="535075"/>
          </a:xfrm>
          <a:prstGeom prst="rect">
            <a:avLst/>
          </a:prstGeom>
        </p:spPr>
      </p:pic>
    </p:spTree>
    <p:extLst>
      <p:ext uri="{BB962C8B-B14F-4D97-AF65-F5344CB8AC3E}">
        <p14:creationId xmlns:p14="http://schemas.microsoft.com/office/powerpoint/2010/main" val="17842470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91D00-5AEC-64A2-AB76-71DF2BF4FF82}"/>
            </a:ext>
          </a:extLst>
        </p:cNvPr>
        <p:cNvGrpSpPr/>
        <p:nvPr/>
      </p:nvGrpSpPr>
      <p:grpSpPr>
        <a:xfrm>
          <a:off x="0" y="0"/>
          <a:ext cx="0" cy="0"/>
          <a:chOff x="0" y="0"/>
          <a:chExt cx="0" cy="0"/>
        </a:xfrm>
      </p:grpSpPr>
      <p:sp>
        <p:nvSpPr>
          <p:cNvPr id="4" name="Prostokąt 3">
            <a:extLst>
              <a:ext uri="{FF2B5EF4-FFF2-40B4-BE49-F238E27FC236}">
                <a16:creationId xmlns:a16="http://schemas.microsoft.com/office/drawing/2014/main" id="{460E2275-0D06-8C13-4DF9-7FA22CD27136}"/>
              </a:ext>
            </a:extLst>
          </p:cNvPr>
          <p:cNvSpPr/>
          <p:nvPr/>
        </p:nvSpPr>
        <p:spPr>
          <a:xfrm>
            <a:off x="1585839" y="1253717"/>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Prostokąt 46">
            <a:extLst>
              <a:ext uri="{FF2B5EF4-FFF2-40B4-BE49-F238E27FC236}">
                <a16:creationId xmlns:a16="http://schemas.microsoft.com/office/drawing/2014/main" id="{A2F5EBD4-887B-6E2C-AB03-C16461DCF273}"/>
              </a:ext>
            </a:extLst>
          </p:cNvPr>
          <p:cNvSpPr/>
          <p:nvPr/>
        </p:nvSpPr>
        <p:spPr>
          <a:xfrm>
            <a:off x="5136947" y="1253718"/>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Prostokąt 47">
            <a:extLst>
              <a:ext uri="{FF2B5EF4-FFF2-40B4-BE49-F238E27FC236}">
                <a16:creationId xmlns:a16="http://schemas.microsoft.com/office/drawing/2014/main" id="{88285348-1314-2ED6-B8FA-DEF14BAD962E}"/>
              </a:ext>
            </a:extLst>
          </p:cNvPr>
          <p:cNvSpPr/>
          <p:nvPr/>
        </p:nvSpPr>
        <p:spPr>
          <a:xfrm>
            <a:off x="8688858" y="1254476"/>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1">
            <a:extLst>
              <a:ext uri="{FF2B5EF4-FFF2-40B4-BE49-F238E27FC236}">
                <a16:creationId xmlns:a16="http://schemas.microsoft.com/office/drawing/2014/main" id="{FA012EA2-0F9F-9EB3-490B-BBD05A5E533F}"/>
              </a:ext>
            </a:extLst>
          </p:cNvPr>
          <p:cNvSpPr/>
          <p:nvPr/>
        </p:nvSpPr>
        <p:spPr>
          <a:xfrm>
            <a:off x="0" y="-12975"/>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A black and white logo&#10;&#10;Description automatically generated">
            <a:extLst>
              <a:ext uri="{FF2B5EF4-FFF2-40B4-BE49-F238E27FC236}">
                <a16:creationId xmlns:a16="http://schemas.microsoft.com/office/drawing/2014/main" id="{8A5E6F9C-4D6E-CFC7-E6F8-9D6E05349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560" y="271123"/>
            <a:ext cx="1552010" cy="535075"/>
          </a:xfrm>
          <a:prstGeom prst="rect">
            <a:avLst/>
          </a:prstGeom>
        </p:spPr>
      </p:pic>
      <p:pic>
        <p:nvPicPr>
          <p:cNvPr id="6" name="Picture 3" descr="A black and white logo&#10;&#10;Description automatically generated">
            <a:extLst>
              <a:ext uri="{FF2B5EF4-FFF2-40B4-BE49-F238E27FC236}">
                <a16:creationId xmlns:a16="http://schemas.microsoft.com/office/drawing/2014/main" id="{BDB15739-A875-2C66-20A5-76450F2955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073" y="112173"/>
            <a:ext cx="1017511" cy="852977"/>
          </a:xfrm>
          <a:prstGeom prst="rect">
            <a:avLst/>
          </a:prstGeom>
        </p:spPr>
      </p:pic>
      <p:sp>
        <p:nvSpPr>
          <p:cNvPr id="29" name="pole tekstowe 28">
            <a:extLst>
              <a:ext uri="{FF2B5EF4-FFF2-40B4-BE49-F238E27FC236}">
                <a16:creationId xmlns:a16="http://schemas.microsoft.com/office/drawing/2014/main" id="{B2E07171-5BFE-9F2D-0685-4C76FA198D1B}"/>
              </a:ext>
            </a:extLst>
          </p:cNvPr>
          <p:cNvSpPr txBox="1"/>
          <p:nvPr/>
        </p:nvSpPr>
        <p:spPr>
          <a:xfrm>
            <a:off x="6295168" y="6288536"/>
            <a:ext cx="1108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(host MS)</a:t>
            </a:r>
          </a:p>
        </p:txBody>
      </p:sp>
      <p:sp>
        <p:nvSpPr>
          <p:cNvPr id="31" name="pole tekstowe 30">
            <a:extLst>
              <a:ext uri="{FF2B5EF4-FFF2-40B4-BE49-F238E27FC236}">
                <a16:creationId xmlns:a16="http://schemas.microsoft.com/office/drawing/2014/main" id="{91967877-4825-F854-3419-10195DE60D92}"/>
              </a:ext>
            </a:extLst>
          </p:cNvPr>
          <p:cNvSpPr txBox="1"/>
          <p:nvPr/>
        </p:nvSpPr>
        <p:spPr>
          <a:xfrm>
            <a:off x="9814402" y="6288536"/>
            <a:ext cx="1108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(host MS)</a:t>
            </a:r>
          </a:p>
        </p:txBody>
      </p:sp>
      <p:sp>
        <p:nvSpPr>
          <p:cNvPr id="33" name="pole tekstowe 32">
            <a:extLst>
              <a:ext uri="{FF2B5EF4-FFF2-40B4-BE49-F238E27FC236}">
                <a16:creationId xmlns:a16="http://schemas.microsoft.com/office/drawing/2014/main" id="{85F14809-C46F-FCEF-760E-AFA6B3AED62A}"/>
              </a:ext>
            </a:extLst>
          </p:cNvPr>
          <p:cNvSpPr txBox="1"/>
          <p:nvPr/>
        </p:nvSpPr>
        <p:spPr>
          <a:xfrm>
            <a:off x="2161532" y="6288536"/>
            <a:ext cx="22937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(MS of establishment)</a:t>
            </a:r>
          </a:p>
        </p:txBody>
      </p:sp>
      <p:sp>
        <p:nvSpPr>
          <p:cNvPr id="28" name="Dymek mowy: owalny 27">
            <a:extLst>
              <a:ext uri="{FF2B5EF4-FFF2-40B4-BE49-F238E27FC236}">
                <a16:creationId xmlns:a16="http://schemas.microsoft.com/office/drawing/2014/main" id="{80A8B287-7059-0D80-711E-F173CAAD161B}"/>
              </a:ext>
            </a:extLst>
          </p:cNvPr>
          <p:cNvSpPr/>
          <p:nvPr/>
        </p:nvSpPr>
        <p:spPr>
          <a:xfrm>
            <a:off x="5664296" y="3979910"/>
            <a:ext cx="1650024" cy="545158"/>
          </a:xfrm>
          <a:prstGeom prst="wedgeEllipseCallout">
            <a:avLst>
              <a:gd name="adj1" fmla="val 57974"/>
              <a:gd name="adj2" fmla="val 5376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a:ln>
                  <a:noFill/>
                </a:ln>
                <a:solidFill>
                  <a:prstClr val="white"/>
                </a:solidFill>
                <a:effectLst/>
                <a:uLnTx/>
                <a:uFillTx/>
                <a:latin typeface="Calibri" panose="020F0502020204030204"/>
                <a:ea typeface="+mn-ea"/>
                <a:cs typeface="+mn-cs"/>
              </a:rPr>
              <a:t>Bordeaux</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Dymek mowy: owalny 49">
            <a:extLst>
              <a:ext uri="{FF2B5EF4-FFF2-40B4-BE49-F238E27FC236}">
                <a16:creationId xmlns:a16="http://schemas.microsoft.com/office/drawing/2014/main" id="{5C062287-44F0-E514-7236-A16DF2C1CC27}"/>
              </a:ext>
            </a:extLst>
          </p:cNvPr>
          <p:cNvSpPr/>
          <p:nvPr/>
        </p:nvSpPr>
        <p:spPr>
          <a:xfrm>
            <a:off x="2539795" y="4188081"/>
            <a:ext cx="1538830" cy="436285"/>
          </a:xfrm>
          <a:prstGeom prst="wedgeEllipseCallout">
            <a:avLst>
              <a:gd name="adj1" fmla="val 41684"/>
              <a:gd name="adj2" fmla="val 55950"/>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Madrid</a:t>
            </a:r>
          </a:p>
        </p:txBody>
      </p:sp>
      <p:sp>
        <p:nvSpPr>
          <p:cNvPr id="82" name="Dymek mowy: owalny 81">
            <a:extLst>
              <a:ext uri="{FF2B5EF4-FFF2-40B4-BE49-F238E27FC236}">
                <a16:creationId xmlns:a16="http://schemas.microsoft.com/office/drawing/2014/main" id="{966BB8CE-C7DB-6F68-A06D-995C94BF8984}"/>
              </a:ext>
            </a:extLst>
          </p:cNvPr>
          <p:cNvSpPr/>
          <p:nvPr/>
        </p:nvSpPr>
        <p:spPr>
          <a:xfrm>
            <a:off x="2493418" y="2997045"/>
            <a:ext cx="1916709" cy="511545"/>
          </a:xfrm>
          <a:prstGeom prst="wedgeEllipseCallout">
            <a:avLst>
              <a:gd name="adj1" fmla="val -44475"/>
              <a:gd name="adj2" fmla="val 5376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Bordeaux</a:t>
            </a:r>
          </a:p>
        </p:txBody>
      </p:sp>
      <p:sp>
        <p:nvSpPr>
          <p:cNvPr id="21" name="Owal 20">
            <a:extLst>
              <a:ext uri="{FF2B5EF4-FFF2-40B4-BE49-F238E27FC236}">
                <a16:creationId xmlns:a16="http://schemas.microsoft.com/office/drawing/2014/main" id="{55B4C7C9-E744-F404-1E79-D4F8831E6C20}"/>
              </a:ext>
            </a:extLst>
          </p:cNvPr>
          <p:cNvSpPr/>
          <p:nvPr/>
        </p:nvSpPr>
        <p:spPr>
          <a:xfrm>
            <a:off x="10097142" y="2139124"/>
            <a:ext cx="532596" cy="5243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Owal 21">
            <a:extLst>
              <a:ext uri="{FF2B5EF4-FFF2-40B4-BE49-F238E27FC236}">
                <a16:creationId xmlns:a16="http://schemas.microsoft.com/office/drawing/2014/main" id="{B54E2285-C35D-1F93-249B-76F71A775C12}"/>
              </a:ext>
            </a:extLst>
          </p:cNvPr>
          <p:cNvSpPr/>
          <p:nvPr/>
        </p:nvSpPr>
        <p:spPr>
          <a:xfrm>
            <a:off x="2999003" y="2139124"/>
            <a:ext cx="532596" cy="5243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Owal 22">
            <a:extLst>
              <a:ext uri="{FF2B5EF4-FFF2-40B4-BE49-F238E27FC236}">
                <a16:creationId xmlns:a16="http://schemas.microsoft.com/office/drawing/2014/main" id="{92CD32AD-1111-D9C6-8997-19B40BAF98D0}"/>
              </a:ext>
            </a:extLst>
          </p:cNvPr>
          <p:cNvSpPr/>
          <p:nvPr/>
        </p:nvSpPr>
        <p:spPr>
          <a:xfrm>
            <a:off x="6550914" y="2139124"/>
            <a:ext cx="532596" cy="524344"/>
          </a:xfrm>
          <a:prstGeom prst="ellipse">
            <a:avLst/>
          </a:prstGeom>
          <a:solidFill>
            <a:srgbClr val="60A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4" name="Grupa 33">
            <a:extLst>
              <a:ext uri="{FF2B5EF4-FFF2-40B4-BE49-F238E27FC236}">
                <a16:creationId xmlns:a16="http://schemas.microsoft.com/office/drawing/2014/main" id="{2FE4E4FB-E563-62FF-D706-8091436F3CAB}"/>
              </a:ext>
            </a:extLst>
          </p:cNvPr>
          <p:cNvGrpSpPr/>
          <p:nvPr/>
        </p:nvGrpSpPr>
        <p:grpSpPr>
          <a:xfrm>
            <a:off x="242885" y="3377313"/>
            <a:ext cx="1089584" cy="802148"/>
            <a:chOff x="8965269" y="1595202"/>
            <a:chExt cx="767952" cy="565364"/>
          </a:xfrm>
        </p:grpSpPr>
        <p:grpSp>
          <p:nvGrpSpPr>
            <p:cNvPr id="35" name="Grupa 34">
              <a:extLst>
                <a:ext uri="{FF2B5EF4-FFF2-40B4-BE49-F238E27FC236}">
                  <a16:creationId xmlns:a16="http://schemas.microsoft.com/office/drawing/2014/main" id="{25689427-F32C-237F-02F0-5A0FFF4672E0}"/>
                </a:ext>
              </a:extLst>
            </p:cNvPr>
            <p:cNvGrpSpPr/>
            <p:nvPr/>
          </p:nvGrpSpPr>
          <p:grpSpPr>
            <a:xfrm>
              <a:off x="8965269" y="1889954"/>
              <a:ext cx="767952" cy="270612"/>
              <a:chOff x="3952875" y="3190875"/>
              <a:chExt cx="2000250" cy="704850"/>
            </a:xfrm>
            <a:solidFill>
              <a:srgbClr val="00B050"/>
            </a:solidFill>
          </p:grpSpPr>
          <p:sp>
            <p:nvSpPr>
              <p:cNvPr id="37" name="Prostokąt: zaokrąglone rogi 36">
                <a:extLst>
                  <a:ext uri="{FF2B5EF4-FFF2-40B4-BE49-F238E27FC236}">
                    <a16:creationId xmlns:a16="http://schemas.microsoft.com/office/drawing/2014/main" id="{8C23ED9F-D38A-201B-78F6-6D679EDF3246}"/>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Prostokąt: zaokrąglone rogi 37">
                <a:extLst>
                  <a:ext uri="{FF2B5EF4-FFF2-40B4-BE49-F238E27FC236}">
                    <a16:creationId xmlns:a16="http://schemas.microsoft.com/office/drawing/2014/main" id="{102CEBBA-30B1-9A33-D5F8-1019BE402010}"/>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Prostokąt: zaokrąglone rogi 38">
                <a:extLst>
                  <a:ext uri="{FF2B5EF4-FFF2-40B4-BE49-F238E27FC236}">
                    <a16:creationId xmlns:a16="http://schemas.microsoft.com/office/drawing/2014/main" id="{499CE5BA-CF9E-3482-7D50-B8506764EE43}"/>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Prostokąt: zaokrąglone rogi 39">
                <a:extLst>
                  <a:ext uri="{FF2B5EF4-FFF2-40B4-BE49-F238E27FC236}">
                    <a16:creationId xmlns:a16="http://schemas.microsoft.com/office/drawing/2014/main" id="{A683D90E-A904-237F-0A18-3125AC2FDDE9}"/>
                  </a:ext>
                </a:extLst>
              </p:cNvPr>
              <p:cNvSpPr/>
              <p:nvPr/>
            </p:nvSpPr>
            <p:spPr>
              <a:xfrm>
                <a:off x="5127424" y="3755078"/>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pole tekstowe 35">
              <a:extLst>
                <a:ext uri="{FF2B5EF4-FFF2-40B4-BE49-F238E27FC236}">
                  <a16:creationId xmlns:a16="http://schemas.microsoft.com/office/drawing/2014/main" id="{8A79AED5-89CA-9B21-F783-D447815F54B3}"/>
                </a:ext>
              </a:extLst>
            </p:cNvPr>
            <p:cNvSpPr txBox="1"/>
            <p:nvPr/>
          </p:nvSpPr>
          <p:spPr>
            <a:xfrm>
              <a:off x="9023307" y="1595202"/>
              <a:ext cx="615976" cy="3253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a:ln>
                    <a:noFill/>
                  </a:ln>
                  <a:solidFill>
                    <a:srgbClr val="00B050"/>
                  </a:solidFill>
                  <a:effectLst/>
                  <a:uLnTx/>
                  <a:uFillTx/>
                  <a:latin typeface="Calibri" panose="020F0502020204030204"/>
                  <a:ea typeface="+mn-ea"/>
                  <a:cs typeface="+mn-cs"/>
                </a:rPr>
                <a:t>G2V2</a:t>
              </a:r>
              <a:endPar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pic>
        <p:nvPicPr>
          <p:cNvPr id="11" name="Picture 2">
            <a:extLst>
              <a:ext uri="{FF2B5EF4-FFF2-40B4-BE49-F238E27FC236}">
                <a16:creationId xmlns:a16="http://schemas.microsoft.com/office/drawing/2014/main" id="{CCDB9822-85A9-46FC-4B06-B26F6F57C3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8640" y="5831336"/>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537EFA9F-0C88-7675-A30A-C2BEE57B37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3096" y="5831336"/>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42" name="pole tekstowe 41">
            <a:extLst>
              <a:ext uri="{FF2B5EF4-FFF2-40B4-BE49-F238E27FC236}">
                <a16:creationId xmlns:a16="http://schemas.microsoft.com/office/drawing/2014/main" id="{A6B1D584-1EFA-0DC0-A6AC-F83DF86B569B}"/>
              </a:ext>
            </a:extLst>
          </p:cNvPr>
          <p:cNvSpPr txBox="1"/>
          <p:nvPr/>
        </p:nvSpPr>
        <p:spPr>
          <a:xfrm>
            <a:off x="2692868" y="1444237"/>
            <a:ext cx="11448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Lisbon</a:t>
            </a:r>
          </a:p>
        </p:txBody>
      </p:sp>
      <p:sp>
        <p:nvSpPr>
          <p:cNvPr id="43" name="pole tekstowe 42">
            <a:extLst>
              <a:ext uri="{FF2B5EF4-FFF2-40B4-BE49-F238E27FC236}">
                <a16:creationId xmlns:a16="http://schemas.microsoft.com/office/drawing/2014/main" id="{B66ECB91-61DF-50FA-3FC2-D45282C6F549}"/>
              </a:ext>
            </a:extLst>
          </p:cNvPr>
          <p:cNvSpPr txBox="1"/>
          <p:nvPr/>
        </p:nvSpPr>
        <p:spPr>
          <a:xfrm>
            <a:off x="6153026" y="1460705"/>
            <a:ext cx="12779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Madrid</a:t>
            </a:r>
          </a:p>
        </p:txBody>
      </p:sp>
      <p:sp>
        <p:nvSpPr>
          <p:cNvPr id="44" name="pole tekstowe 43">
            <a:extLst>
              <a:ext uri="{FF2B5EF4-FFF2-40B4-BE49-F238E27FC236}">
                <a16:creationId xmlns:a16="http://schemas.microsoft.com/office/drawing/2014/main" id="{644ECDC5-F6F4-2906-A67C-E11A3C5C7A89}"/>
              </a:ext>
            </a:extLst>
          </p:cNvPr>
          <p:cNvSpPr txBox="1"/>
          <p:nvPr/>
        </p:nvSpPr>
        <p:spPr>
          <a:xfrm>
            <a:off x="9486587" y="1444237"/>
            <a:ext cx="16117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Bordeaux</a:t>
            </a:r>
          </a:p>
        </p:txBody>
      </p:sp>
      <p:pic>
        <p:nvPicPr>
          <p:cNvPr id="3074" name="Picture 2" descr=" Portugal">
            <a:extLst>
              <a:ext uri="{FF2B5EF4-FFF2-40B4-BE49-F238E27FC236}">
                <a16:creationId xmlns:a16="http://schemas.microsoft.com/office/drawing/2014/main" id="{05D668E9-4388-9F28-6F88-2979BE750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5266" y="5815491"/>
            <a:ext cx="6096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upa 40">
            <a:extLst>
              <a:ext uri="{FF2B5EF4-FFF2-40B4-BE49-F238E27FC236}">
                <a16:creationId xmlns:a16="http://schemas.microsoft.com/office/drawing/2014/main" id="{91284FF3-56C6-8C84-363D-2D34222239CA}"/>
              </a:ext>
            </a:extLst>
          </p:cNvPr>
          <p:cNvGrpSpPr/>
          <p:nvPr/>
        </p:nvGrpSpPr>
        <p:grpSpPr>
          <a:xfrm>
            <a:off x="3177666" y="4634340"/>
            <a:ext cx="1828800" cy="920156"/>
            <a:chOff x="3177666" y="4634340"/>
            <a:chExt cx="1828800" cy="920156"/>
          </a:xfrm>
        </p:grpSpPr>
        <p:pic>
          <p:nvPicPr>
            <p:cNvPr id="49" name="Grafika 48" descr="Mężczyzna">
              <a:extLst>
                <a:ext uri="{FF2B5EF4-FFF2-40B4-BE49-F238E27FC236}">
                  <a16:creationId xmlns:a16="http://schemas.microsoft.com/office/drawing/2014/main" id="{1C51BE21-EFAF-26D5-68EE-887D844274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37521" y="4634340"/>
              <a:ext cx="914400" cy="914400"/>
            </a:xfrm>
            <a:prstGeom prst="rect">
              <a:avLst/>
            </a:prstGeom>
          </p:spPr>
        </p:pic>
        <p:pic>
          <p:nvPicPr>
            <p:cNvPr id="7" name="Grafika 6" descr="Mężczyzna">
              <a:extLst>
                <a:ext uri="{FF2B5EF4-FFF2-40B4-BE49-F238E27FC236}">
                  <a16:creationId xmlns:a16="http://schemas.microsoft.com/office/drawing/2014/main" id="{40689B75-E9A0-E0B6-9FA3-56DCA1AA17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92066" y="4634340"/>
              <a:ext cx="914400" cy="914400"/>
            </a:xfrm>
            <a:prstGeom prst="rect">
              <a:avLst/>
            </a:prstGeom>
          </p:spPr>
        </p:pic>
        <p:pic>
          <p:nvPicPr>
            <p:cNvPr id="8" name="Grafika 7" descr="Mężczyzna">
              <a:extLst>
                <a:ext uri="{FF2B5EF4-FFF2-40B4-BE49-F238E27FC236}">
                  <a16:creationId xmlns:a16="http://schemas.microsoft.com/office/drawing/2014/main" id="{16BB0B75-09FF-5737-983C-549C8086F4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77666" y="4640096"/>
              <a:ext cx="914400" cy="914400"/>
            </a:xfrm>
            <a:prstGeom prst="rect">
              <a:avLst/>
            </a:prstGeom>
          </p:spPr>
        </p:pic>
      </p:grpSp>
      <p:grpSp>
        <p:nvGrpSpPr>
          <p:cNvPr id="30" name="Grupa 29">
            <a:extLst>
              <a:ext uri="{FF2B5EF4-FFF2-40B4-BE49-F238E27FC236}">
                <a16:creationId xmlns:a16="http://schemas.microsoft.com/office/drawing/2014/main" id="{67FF4CB3-CF66-AC63-A6E9-404E947C84A5}"/>
              </a:ext>
            </a:extLst>
          </p:cNvPr>
          <p:cNvGrpSpPr/>
          <p:nvPr/>
        </p:nvGrpSpPr>
        <p:grpSpPr>
          <a:xfrm>
            <a:off x="1563492" y="3329688"/>
            <a:ext cx="1346061" cy="918745"/>
            <a:chOff x="1563492" y="3329688"/>
            <a:chExt cx="1346061" cy="918745"/>
          </a:xfrm>
        </p:grpSpPr>
        <p:pic>
          <p:nvPicPr>
            <p:cNvPr id="81" name="Grafika 80" descr="Mężczyzna">
              <a:extLst>
                <a:ext uri="{FF2B5EF4-FFF2-40B4-BE49-F238E27FC236}">
                  <a16:creationId xmlns:a16="http://schemas.microsoft.com/office/drawing/2014/main" id="{A51313CF-6063-B328-1B25-B3F79E55E41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95153" y="3334033"/>
              <a:ext cx="914400" cy="914400"/>
            </a:xfrm>
            <a:prstGeom prst="rect">
              <a:avLst/>
            </a:prstGeom>
          </p:spPr>
        </p:pic>
        <p:pic>
          <p:nvPicPr>
            <p:cNvPr id="9" name="Grafika 8" descr="Mężczyzna">
              <a:extLst>
                <a:ext uri="{FF2B5EF4-FFF2-40B4-BE49-F238E27FC236}">
                  <a16:creationId xmlns:a16="http://schemas.microsoft.com/office/drawing/2014/main" id="{1A34AE7B-0553-74AB-D9D6-F834EA6D44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63492" y="3329688"/>
              <a:ext cx="914400" cy="914400"/>
            </a:xfrm>
            <a:prstGeom prst="rect">
              <a:avLst/>
            </a:prstGeom>
          </p:spPr>
        </p:pic>
      </p:grpSp>
      <p:grpSp>
        <p:nvGrpSpPr>
          <p:cNvPr id="32" name="Grupa 31">
            <a:extLst>
              <a:ext uri="{FF2B5EF4-FFF2-40B4-BE49-F238E27FC236}">
                <a16:creationId xmlns:a16="http://schemas.microsoft.com/office/drawing/2014/main" id="{235D38B9-8624-2135-32C7-F06BB820BC43}"/>
              </a:ext>
            </a:extLst>
          </p:cNvPr>
          <p:cNvGrpSpPr/>
          <p:nvPr/>
        </p:nvGrpSpPr>
        <p:grpSpPr>
          <a:xfrm>
            <a:off x="7214184" y="4451529"/>
            <a:ext cx="1380722" cy="914400"/>
            <a:chOff x="7214184" y="4451529"/>
            <a:chExt cx="1380722" cy="914400"/>
          </a:xfrm>
        </p:grpSpPr>
        <p:pic>
          <p:nvPicPr>
            <p:cNvPr id="26" name="Grafika 25" descr="Mężczyzna">
              <a:extLst>
                <a:ext uri="{FF2B5EF4-FFF2-40B4-BE49-F238E27FC236}">
                  <a16:creationId xmlns:a16="http://schemas.microsoft.com/office/drawing/2014/main" id="{94AF4DA0-2CB3-4070-00D4-F2090765CD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14184" y="4451529"/>
              <a:ext cx="914400" cy="914400"/>
            </a:xfrm>
            <a:prstGeom prst="rect">
              <a:avLst/>
            </a:prstGeom>
          </p:spPr>
        </p:pic>
        <p:pic>
          <p:nvPicPr>
            <p:cNvPr id="10" name="Grafika 9" descr="Mężczyzna">
              <a:extLst>
                <a:ext uri="{FF2B5EF4-FFF2-40B4-BE49-F238E27FC236}">
                  <a16:creationId xmlns:a16="http://schemas.microsoft.com/office/drawing/2014/main" id="{9953EA84-7C54-4BB7-1EBE-7153C55CFD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80506" y="4451529"/>
              <a:ext cx="914400" cy="914400"/>
            </a:xfrm>
            <a:prstGeom prst="rect">
              <a:avLst/>
            </a:prstGeom>
          </p:spPr>
        </p:pic>
      </p:grpSp>
      <p:sp>
        <p:nvSpPr>
          <p:cNvPr id="14" name="TextBox 4">
            <a:extLst>
              <a:ext uri="{FF2B5EF4-FFF2-40B4-BE49-F238E27FC236}">
                <a16:creationId xmlns:a16="http://schemas.microsoft.com/office/drawing/2014/main" id="{4CCB7382-2033-92A2-995C-C69431338256}"/>
              </a:ext>
            </a:extLst>
          </p:cNvPr>
          <p:cNvSpPr txBox="1"/>
          <p:nvPr/>
        </p:nvSpPr>
        <p:spPr>
          <a:xfrm>
            <a:off x="112935" y="285857"/>
            <a:ext cx="106812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Regular passenger transport - analysis</a:t>
            </a:r>
          </a:p>
        </p:txBody>
      </p:sp>
      <p:sp>
        <p:nvSpPr>
          <p:cNvPr id="12" name="Strzałka: w prawo 11">
            <a:extLst>
              <a:ext uri="{FF2B5EF4-FFF2-40B4-BE49-F238E27FC236}">
                <a16:creationId xmlns:a16="http://schemas.microsoft.com/office/drawing/2014/main" id="{756E0113-BAB2-D091-255F-4C8E6A8A0DB0}"/>
              </a:ext>
            </a:extLst>
          </p:cNvPr>
          <p:cNvSpPr/>
          <p:nvPr/>
        </p:nvSpPr>
        <p:spPr>
          <a:xfrm>
            <a:off x="4426476" y="2017929"/>
            <a:ext cx="1392090" cy="779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Strzałka: w prawo 15">
            <a:extLst>
              <a:ext uri="{FF2B5EF4-FFF2-40B4-BE49-F238E27FC236}">
                <a16:creationId xmlns:a16="http://schemas.microsoft.com/office/drawing/2014/main" id="{3053E22A-990E-7257-CFB9-1A67C5D965C2}"/>
              </a:ext>
            </a:extLst>
          </p:cNvPr>
          <p:cNvSpPr/>
          <p:nvPr/>
        </p:nvSpPr>
        <p:spPr>
          <a:xfrm>
            <a:off x="7993734" y="2075664"/>
            <a:ext cx="1392090" cy="779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upa 26">
            <a:extLst>
              <a:ext uri="{FF2B5EF4-FFF2-40B4-BE49-F238E27FC236}">
                <a16:creationId xmlns:a16="http://schemas.microsoft.com/office/drawing/2014/main" id="{0FA40509-BD6D-484B-9C0B-C058FA765B8E}"/>
              </a:ext>
            </a:extLst>
          </p:cNvPr>
          <p:cNvGrpSpPr/>
          <p:nvPr/>
        </p:nvGrpSpPr>
        <p:grpSpPr>
          <a:xfrm>
            <a:off x="174626" y="1566262"/>
            <a:ext cx="1226103" cy="1231501"/>
            <a:chOff x="174626" y="1566262"/>
            <a:chExt cx="1226103" cy="1231501"/>
          </a:xfrm>
        </p:grpSpPr>
        <p:sp>
          <p:nvSpPr>
            <p:cNvPr id="20" name="Prostokąt 19">
              <a:extLst>
                <a:ext uri="{FF2B5EF4-FFF2-40B4-BE49-F238E27FC236}">
                  <a16:creationId xmlns:a16="http://schemas.microsoft.com/office/drawing/2014/main" id="{B9B849D8-C710-B078-01EC-EF7845D5C62E}"/>
                </a:ext>
              </a:extLst>
            </p:cNvPr>
            <p:cNvSpPr/>
            <p:nvPr/>
          </p:nvSpPr>
          <p:spPr>
            <a:xfrm>
              <a:off x="356449" y="1588944"/>
              <a:ext cx="849184" cy="22644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Dowolny kształt: kształt 23">
              <a:extLst>
                <a:ext uri="{FF2B5EF4-FFF2-40B4-BE49-F238E27FC236}">
                  <a16:creationId xmlns:a16="http://schemas.microsoft.com/office/drawing/2014/main" id="{E2A7EDA6-1140-E3A1-E774-1CCD22DA084B}"/>
                </a:ext>
              </a:extLst>
            </p:cNvPr>
            <p:cNvSpPr/>
            <p:nvPr/>
          </p:nvSpPr>
          <p:spPr>
            <a:xfrm>
              <a:off x="174626" y="1566262"/>
              <a:ext cx="1226103" cy="1231501"/>
            </a:xfrm>
            <a:custGeom>
              <a:avLst/>
              <a:gdLst>
                <a:gd name="connsiteX0" fmla="*/ 1517175 w 3919541"/>
                <a:gd name="connsiteY0" fmla="*/ 3360508 h 3936796"/>
                <a:gd name="connsiteX1" fmla="*/ 1487964 w 3919541"/>
                <a:gd name="connsiteY1" fmla="*/ 3389719 h 3936796"/>
                <a:gd name="connsiteX2" fmla="*/ 1487964 w 3919541"/>
                <a:gd name="connsiteY2" fmla="*/ 3506557 h 3936796"/>
                <a:gd name="connsiteX3" fmla="*/ 1517175 w 3919541"/>
                <a:gd name="connsiteY3" fmla="*/ 3535768 h 3936796"/>
                <a:gd name="connsiteX4" fmla="*/ 2351563 w 3919541"/>
                <a:gd name="connsiteY4" fmla="*/ 3535768 h 3936796"/>
                <a:gd name="connsiteX5" fmla="*/ 2380774 w 3919541"/>
                <a:gd name="connsiteY5" fmla="*/ 3506557 h 3936796"/>
                <a:gd name="connsiteX6" fmla="*/ 2380774 w 3919541"/>
                <a:gd name="connsiteY6" fmla="*/ 3389719 h 3936796"/>
                <a:gd name="connsiteX7" fmla="*/ 2351563 w 3919541"/>
                <a:gd name="connsiteY7" fmla="*/ 3360508 h 3936796"/>
                <a:gd name="connsiteX8" fmla="*/ 1060451 w 3919541"/>
                <a:gd name="connsiteY8" fmla="*/ 2894307 h 3936796"/>
                <a:gd name="connsiteX9" fmla="*/ 907257 w 3919541"/>
                <a:gd name="connsiteY9" fmla="*/ 3050994 h 3936796"/>
                <a:gd name="connsiteX10" fmla="*/ 1060451 w 3919541"/>
                <a:gd name="connsiteY10" fmla="*/ 3207681 h 3936796"/>
                <a:gd name="connsiteX11" fmla="*/ 1213645 w 3919541"/>
                <a:gd name="connsiteY11" fmla="*/ 3050994 h 3936796"/>
                <a:gd name="connsiteX12" fmla="*/ 1060451 w 3919541"/>
                <a:gd name="connsiteY12" fmla="*/ 2894307 h 3936796"/>
                <a:gd name="connsiteX13" fmla="*/ 2859090 w 3919541"/>
                <a:gd name="connsiteY13" fmla="*/ 2890020 h 3936796"/>
                <a:gd name="connsiteX14" fmla="*/ 2705896 w 3919541"/>
                <a:gd name="connsiteY14" fmla="*/ 3046707 h 3936796"/>
                <a:gd name="connsiteX15" fmla="*/ 2859090 w 3919541"/>
                <a:gd name="connsiteY15" fmla="*/ 3203394 h 3936796"/>
                <a:gd name="connsiteX16" fmla="*/ 3012284 w 3919541"/>
                <a:gd name="connsiteY16" fmla="*/ 3046707 h 3936796"/>
                <a:gd name="connsiteX17" fmla="*/ 2859090 w 3919541"/>
                <a:gd name="connsiteY17" fmla="*/ 2890020 h 3936796"/>
                <a:gd name="connsiteX18" fmla="*/ 651671 w 3919541"/>
                <a:gd name="connsiteY18" fmla="*/ 2849856 h 3936796"/>
                <a:gd name="connsiteX19" fmla="*/ 498477 w 3919541"/>
                <a:gd name="connsiteY19" fmla="*/ 3006543 h 3936796"/>
                <a:gd name="connsiteX20" fmla="*/ 651671 w 3919541"/>
                <a:gd name="connsiteY20" fmla="*/ 3163230 h 3936796"/>
                <a:gd name="connsiteX21" fmla="*/ 804865 w 3919541"/>
                <a:gd name="connsiteY21" fmla="*/ 3006543 h 3936796"/>
                <a:gd name="connsiteX22" fmla="*/ 651671 w 3919541"/>
                <a:gd name="connsiteY22" fmla="*/ 2849856 h 3936796"/>
                <a:gd name="connsiteX23" fmla="*/ 3264694 w 3919541"/>
                <a:gd name="connsiteY23" fmla="*/ 2849855 h 3936796"/>
                <a:gd name="connsiteX24" fmla="*/ 3111500 w 3919541"/>
                <a:gd name="connsiteY24" fmla="*/ 3006542 h 3936796"/>
                <a:gd name="connsiteX25" fmla="*/ 3264694 w 3919541"/>
                <a:gd name="connsiteY25" fmla="*/ 3163229 h 3936796"/>
                <a:gd name="connsiteX26" fmla="*/ 3417888 w 3919541"/>
                <a:gd name="connsiteY26" fmla="*/ 3006542 h 3936796"/>
                <a:gd name="connsiteX27" fmla="*/ 3264694 w 3919541"/>
                <a:gd name="connsiteY27" fmla="*/ 2849855 h 3936796"/>
                <a:gd name="connsiteX28" fmla="*/ 3634944 w 3919541"/>
                <a:gd name="connsiteY28" fmla="*/ 1697961 h 3936796"/>
                <a:gd name="connsiteX29" fmla="*/ 3635267 w 3919541"/>
                <a:gd name="connsiteY29" fmla="*/ 1698171 h 3936796"/>
                <a:gd name="connsiteX30" fmla="*/ 3634981 w 3919541"/>
                <a:gd name="connsiteY30" fmla="*/ 1700398 h 3936796"/>
                <a:gd name="connsiteX31" fmla="*/ 3634944 w 3919541"/>
                <a:gd name="connsiteY31" fmla="*/ 1697961 h 3936796"/>
                <a:gd name="connsiteX32" fmla="*/ 284597 w 3919541"/>
                <a:gd name="connsiteY32" fmla="*/ 1697961 h 3936796"/>
                <a:gd name="connsiteX33" fmla="*/ 284559 w 3919541"/>
                <a:gd name="connsiteY33" fmla="*/ 1700398 h 3936796"/>
                <a:gd name="connsiteX34" fmla="*/ 284274 w 3919541"/>
                <a:gd name="connsiteY34" fmla="*/ 1698171 h 3936796"/>
                <a:gd name="connsiteX35" fmla="*/ 652847 w 3919541"/>
                <a:gd name="connsiteY35" fmla="*/ 923902 h 3936796"/>
                <a:gd name="connsiteX36" fmla="*/ 495698 w 3919541"/>
                <a:gd name="connsiteY36" fmla="*/ 1081051 h 3936796"/>
                <a:gd name="connsiteX37" fmla="*/ 495698 w 3919541"/>
                <a:gd name="connsiteY37" fmla="*/ 2538244 h 3936796"/>
                <a:gd name="connsiteX38" fmla="*/ 652847 w 3919541"/>
                <a:gd name="connsiteY38" fmla="*/ 2695393 h 3936796"/>
                <a:gd name="connsiteX39" fmla="*/ 3266691 w 3919541"/>
                <a:gd name="connsiteY39" fmla="*/ 2695393 h 3936796"/>
                <a:gd name="connsiteX40" fmla="*/ 3423840 w 3919541"/>
                <a:gd name="connsiteY40" fmla="*/ 2538244 h 3936796"/>
                <a:gd name="connsiteX41" fmla="*/ 3423840 w 3919541"/>
                <a:gd name="connsiteY41" fmla="*/ 1081051 h 3936796"/>
                <a:gd name="connsiteX42" fmla="*/ 3266691 w 3919541"/>
                <a:gd name="connsiteY42" fmla="*/ 923902 h 3936796"/>
                <a:gd name="connsiteX43" fmla="*/ 706863 w 3919541"/>
                <a:gd name="connsiteY43" fmla="*/ 102528 h 3936796"/>
                <a:gd name="connsiteX44" fmla="*/ 594519 w 3919541"/>
                <a:gd name="connsiteY44" fmla="*/ 214872 h 3936796"/>
                <a:gd name="connsiteX45" fmla="*/ 594519 w 3919541"/>
                <a:gd name="connsiteY45" fmla="*/ 664237 h 3936796"/>
                <a:gd name="connsiteX46" fmla="*/ 706863 w 3919541"/>
                <a:gd name="connsiteY46" fmla="*/ 776581 h 3936796"/>
                <a:gd name="connsiteX47" fmla="*/ 3161875 w 3919541"/>
                <a:gd name="connsiteY47" fmla="*/ 776581 h 3936796"/>
                <a:gd name="connsiteX48" fmla="*/ 3274219 w 3919541"/>
                <a:gd name="connsiteY48" fmla="*/ 664237 h 3936796"/>
                <a:gd name="connsiteX49" fmla="*/ 3274219 w 3919541"/>
                <a:gd name="connsiteY49" fmla="*/ 214872 h 3936796"/>
                <a:gd name="connsiteX50" fmla="*/ 3161875 w 3919541"/>
                <a:gd name="connsiteY50" fmla="*/ 102528 h 3936796"/>
                <a:gd name="connsiteX51" fmla="*/ 792387 w 3919541"/>
                <a:gd name="connsiteY51" fmla="*/ 0 h 3936796"/>
                <a:gd name="connsiteX52" fmla="*/ 3127152 w 3919541"/>
                <a:gd name="connsiteY52" fmla="*/ 0 h 3936796"/>
                <a:gd name="connsiteX53" fmla="*/ 3531395 w 3919541"/>
                <a:gd name="connsiteY53" fmla="*/ 404243 h 3936796"/>
                <a:gd name="connsiteX54" fmla="*/ 3531394 w 3919541"/>
                <a:gd name="connsiteY54" fmla="*/ 808485 h 3936796"/>
                <a:gd name="connsiteX55" fmla="*/ 3525083 w 3919541"/>
                <a:gd name="connsiteY55" fmla="*/ 808485 h 3936796"/>
                <a:gd name="connsiteX56" fmla="*/ 3531394 w 3919541"/>
                <a:gd name="connsiteY56" fmla="*/ 839747 h 3936796"/>
                <a:gd name="connsiteX57" fmla="*/ 3531394 w 3919541"/>
                <a:gd name="connsiteY57" fmla="*/ 961929 h 3936796"/>
                <a:gd name="connsiteX58" fmla="*/ 3539563 w 3919541"/>
                <a:gd name="connsiteY58" fmla="*/ 956964 h 3936796"/>
                <a:gd name="connsiteX59" fmla="*/ 3614740 w 3919541"/>
                <a:gd name="connsiteY59" fmla="*/ 972479 h 3936796"/>
                <a:gd name="connsiteX60" fmla="*/ 3679034 w 3919541"/>
                <a:gd name="connsiteY60" fmla="*/ 972479 h 3936796"/>
                <a:gd name="connsiteX61" fmla="*/ 3738566 w 3919541"/>
                <a:gd name="connsiteY61" fmla="*/ 977242 h 3936796"/>
                <a:gd name="connsiteX62" fmla="*/ 3795716 w 3919541"/>
                <a:gd name="connsiteY62" fmla="*/ 1001054 h 3936796"/>
                <a:gd name="connsiteX63" fmla="*/ 3850484 w 3919541"/>
                <a:gd name="connsiteY63" fmla="*/ 1046298 h 3936796"/>
                <a:gd name="connsiteX64" fmla="*/ 3876678 w 3919541"/>
                <a:gd name="connsiteY64" fmla="*/ 1091542 h 3936796"/>
                <a:gd name="connsiteX65" fmla="*/ 3898109 w 3919541"/>
                <a:gd name="connsiteY65" fmla="*/ 1132023 h 3936796"/>
                <a:gd name="connsiteX66" fmla="*/ 3907634 w 3919541"/>
                <a:gd name="connsiteY66" fmla="*/ 1167742 h 3936796"/>
                <a:gd name="connsiteX67" fmla="*/ 3912397 w 3919541"/>
                <a:gd name="connsiteY67" fmla="*/ 1201079 h 3936796"/>
                <a:gd name="connsiteX68" fmla="*/ 3917159 w 3919541"/>
                <a:gd name="connsiteY68" fmla="*/ 1255848 h 3936796"/>
                <a:gd name="connsiteX69" fmla="*/ 3919541 w 3919541"/>
                <a:gd name="connsiteY69" fmla="*/ 1382054 h 3936796"/>
                <a:gd name="connsiteX70" fmla="*/ 3917159 w 3919541"/>
                <a:gd name="connsiteY70" fmla="*/ 1636848 h 3936796"/>
                <a:gd name="connsiteX71" fmla="*/ 3910016 w 3919541"/>
                <a:gd name="connsiteY71" fmla="*/ 1705904 h 3936796"/>
                <a:gd name="connsiteX72" fmla="*/ 3895728 w 3919541"/>
                <a:gd name="connsiteY72" fmla="*/ 1729717 h 3936796"/>
                <a:gd name="connsiteX73" fmla="*/ 3876678 w 3919541"/>
                <a:gd name="connsiteY73" fmla="*/ 1746385 h 3936796"/>
                <a:gd name="connsiteX74" fmla="*/ 3814766 w 3919541"/>
                <a:gd name="connsiteY74" fmla="*/ 1755910 h 3936796"/>
                <a:gd name="connsiteX75" fmla="*/ 3690941 w 3919541"/>
                <a:gd name="connsiteY75" fmla="*/ 1746385 h 3936796"/>
                <a:gd name="connsiteX76" fmla="*/ 3652841 w 3919541"/>
                <a:gd name="connsiteY76" fmla="*/ 1720192 h 3936796"/>
                <a:gd name="connsiteX77" fmla="*/ 3636172 w 3919541"/>
                <a:gd name="connsiteY77" fmla="*/ 1698760 h 3936796"/>
                <a:gd name="connsiteX78" fmla="*/ 3635267 w 3919541"/>
                <a:gd name="connsiteY78" fmla="*/ 1698171 h 3936796"/>
                <a:gd name="connsiteX79" fmla="*/ 3635614 w 3919541"/>
                <a:gd name="connsiteY79" fmla="*/ 1695468 h 3936796"/>
                <a:gd name="connsiteX80" fmla="*/ 3636172 w 3919541"/>
                <a:gd name="connsiteY80" fmla="*/ 1672567 h 3936796"/>
                <a:gd name="connsiteX81" fmla="*/ 3638553 w 3919541"/>
                <a:gd name="connsiteY81" fmla="*/ 1415392 h 3936796"/>
                <a:gd name="connsiteX82" fmla="*/ 3640934 w 3919541"/>
                <a:gd name="connsiteY82" fmla="*/ 1196317 h 3936796"/>
                <a:gd name="connsiteX83" fmla="*/ 3633791 w 3919541"/>
                <a:gd name="connsiteY83" fmla="*/ 1155835 h 3936796"/>
                <a:gd name="connsiteX84" fmla="*/ 3624266 w 3919541"/>
                <a:gd name="connsiteY84" fmla="*/ 1139167 h 3936796"/>
                <a:gd name="connsiteX85" fmla="*/ 3609977 w 3919541"/>
                <a:gd name="connsiteY85" fmla="*/ 1129642 h 3936796"/>
                <a:gd name="connsiteX86" fmla="*/ 3579021 w 3919541"/>
                <a:gd name="connsiteY86" fmla="*/ 1122498 h 3936796"/>
                <a:gd name="connsiteX87" fmla="*/ 3543302 w 3919541"/>
                <a:gd name="connsiteY87" fmla="*/ 1127260 h 3936796"/>
                <a:gd name="connsiteX88" fmla="*/ 3535358 w 3919541"/>
                <a:gd name="connsiteY88" fmla="*/ 1133120 h 3936796"/>
                <a:gd name="connsiteX89" fmla="*/ 3531394 w 3919541"/>
                <a:gd name="connsiteY89" fmla="*/ 1137699 h 3936796"/>
                <a:gd name="connsiteX90" fmla="*/ 3531394 w 3919541"/>
                <a:gd name="connsiteY90" fmla="*/ 3510244 h 3936796"/>
                <a:gd name="connsiteX91" fmla="*/ 3392663 w 3919541"/>
                <a:gd name="connsiteY91" fmla="*/ 3648975 h 3936796"/>
                <a:gd name="connsiteX92" fmla="*/ 3336925 w 3919541"/>
                <a:gd name="connsiteY92" fmla="*/ 3648975 h 3936796"/>
                <a:gd name="connsiteX93" fmla="*/ 3336925 w 3919541"/>
                <a:gd name="connsiteY93" fmla="*/ 3861653 h 3936796"/>
                <a:gd name="connsiteX94" fmla="*/ 3261782 w 3919541"/>
                <a:gd name="connsiteY94" fmla="*/ 3936796 h 3936796"/>
                <a:gd name="connsiteX95" fmla="*/ 2961218 w 3919541"/>
                <a:gd name="connsiteY95" fmla="*/ 3936796 h 3936796"/>
                <a:gd name="connsiteX96" fmla="*/ 2886075 w 3919541"/>
                <a:gd name="connsiteY96" fmla="*/ 3861653 h 3936796"/>
                <a:gd name="connsiteX97" fmla="*/ 2886075 w 3919541"/>
                <a:gd name="connsiteY97" fmla="*/ 3648975 h 3936796"/>
                <a:gd name="connsiteX98" fmla="*/ 1030289 w 3919541"/>
                <a:gd name="connsiteY98" fmla="*/ 3648975 h 3936796"/>
                <a:gd name="connsiteX99" fmla="*/ 1030289 w 3919541"/>
                <a:gd name="connsiteY99" fmla="*/ 3861653 h 3936796"/>
                <a:gd name="connsiteX100" fmla="*/ 955146 w 3919541"/>
                <a:gd name="connsiteY100" fmla="*/ 3936796 h 3936796"/>
                <a:gd name="connsiteX101" fmla="*/ 654582 w 3919541"/>
                <a:gd name="connsiteY101" fmla="*/ 3936796 h 3936796"/>
                <a:gd name="connsiteX102" fmla="*/ 579439 w 3919541"/>
                <a:gd name="connsiteY102" fmla="*/ 3861653 h 3936796"/>
                <a:gd name="connsiteX103" fmla="*/ 579439 w 3919541"/>
                <a:gd name="connsiteY103" fmla="*/ 3648975 h 3936796"/>
                <a:gd name="connsiteX104" fmla="*/ 526875 w 3919541"/>
                <a:gd name="connsiteY104" fmla="*/ 3648975 h 3936796"/>
                <a:gd name="connsiteX105" fmla="*/ 388144 w 3919541"/>
                <a:gd name="connsiteY105" fmla="*/ 3510244 h 3936796"/>
                <a:gd name="connsiteX106" fmla="*/ 388144 w 3919541"/>
                <a:gd name="connsiteY106" fmla="*/ 1137696 h 3936796"/>
                <a:gd name="connsiteX107" fmla="*/ 384182 w 3919541"/>
                <a:gd name="connsiteY107" fmla="*/ 1133120 h 3936796"/>
                <a:gd name="connsiteX108" fmla="*/ 376238 w 3919541"/>
                <a:gd name="connsiteY108" fmla="*/ 1127260 h 3936796"/>
                <a:gd name="connsiteX109" fmla="*/ 340519 w 3919541"/>
                <a:gd name="connsiteY109" fmla="*/ 1122498 h 3936796"/>
                <a:gd name="connsiteX110" fmla="*/ 309563 w 3919541"/>
                <a:gd name="connsiteY110" fmla="*/ 1129642 h 3936796"/>
                <a:gd name="connsiteX111" fmla="*/ 295275 w 3919541"/>
                <a:gd name="connsiteY111" fmla="*/ 1139167 h 3936796"/>
                <a:gd name="connsiteX112" fmla="*/ 285750 w 3919541"/>
                <a:gd name="connsiteY112" fmla="*/ 1155835 h 3936796"/>
                <a:gd name="connsiteX113" fmla="*/ 278607 w 3919541"/>
                <a:gd name="connsiteY113" fmla="*/ 1196317 h 3936796"/>
                <a:gd name="connsiteX114" fmla="*/ 280988 w 3919541"/>
                <a:gd name="connsiteY114" fmla="*/ 1415392 h 3936796"/>
                <a:gd name="connsiteX115" fmla="*/ 283369 w 3919541"/>
                <a:gd name="connsiteY115" fmla="*/ 1672567 h 3936796"/>
                <a:gd name="connsiteX116" fmla="*/ 283927 w 3919541"/>
                <a:gd name="connsiteY116" fmla="*/ 1695468 h 3936796"/>
                <a:gd name="connsiteX117" fmla="*/ 284274 w 3919541"/>
                <a:gd name="connsiteY117" fmla="*/ 1698171 h 3936796"/>
                <a:gd name="connsiteX118" fmla="*/ 283369 w 3919541"/>
                <a:gd name="connsiteY118" fmla="*/ 1698760 h 3936796"/>
                <a:gd name="connsiteX119" fmla="*/ 266700 w 3919541"/>
                <a:gd name="connsiteY119" fmla="*/ 1720192 h 3936796"/>
                <a:gd name="connsiteX120" fmla="*/ 228600 w 3919541"/>
                <a:gd name="connsiteY120" fmla="*/ 1746385 h 3936796"/>
                <a:gd name="connsiteX121" fmla="*/ 104775 w 3919541"/>
                <a:gd name="connsiteY121" fmla="*/ 1755910 h 3936796"/>
                <a:gd name="connsiteX122" fmla="*/ 42863 w 3919541"/>
                <a:gd name="connsiteY122" fmla="*/ 1746385 h 3936796"/>
                <a:gd name="connsiteX123" fmla="*/ 23813 w 3919541"/>
                <a:gd name="connsiteY123" fmla="*/ 1729717 h 3936796"/>
                <a:gd name="connsiteX124" fmla="*/ 9525 w 3919541"/>
                <a:gd name="connsiteY124" fmla="*/ 1705904 h 3936796"/>
                <a:gd name="connsiteX125" fmla="*/ 2382 w 3919541"/>
                <a:gd name="connsiteY125" fmla="*/ 1636848 h 3936796"/>
                <a:gd name="connsiteX126" fmla="*/ 0 w 3919541"/>
                <a:gd name="connsiteY126" fmla="*/ 1382054 h 3936796"/>
                <a:gd name="connsiteX127" fmla="*/ 2382 w 3919541"/>
                <a:gd name="connsiteY127" fmla="*/ 1255848 h 3936796"/>
                <a:gd name="connsiteX128" fmla="*/ 7144 w 3919541"/>
                <a:gd name="connsiteY128" fmla="*/ 1201079 h 3936796"/>
                <a:gd name="connsiteX129" fmla="*/ 11907 w 3919541"/>
                <a:gd name="connsiteY129" fmla="*/ 1167742 h 3936796"/>
                <a:gd name="connsiteX130" fmla="*/ 21432 w 3919541"/>
                <a:gd name="connsiteY130" fmla="*/ 1132023 h 3936796"/>
                <a:gd name="connsiteX131" fmla="*/ 42863 w 3919541"/>
                <a:gd name="connsiteY131" fmla="*/ 1091542 h 3936796"/>
                <a:gd name="connsiteX132" fmla="*/ 69057 w 3919541"/>
                <a:gd name="connsiteY132" fmla="*/ 1046298 h 3936796"/>
                <a:gd name="connsiteX133" fmla="*/ 123825 w 3919541"/>
                <a:gd name="connsiteY133" fmla="*/ 1001054 h 3936796"/>
                <a:gd name="connsiteX134" fmla="*/ 180975 w 3919541"/>
                <a:gd name="connsiteY134" fmla="*/ 977242 h 3936796"/>
                <a:gd name="connsiteX135" fmla="*/ 240507 w 3919541"/>
                <a:gd name="connsiteY135" fmla="*/ 972479 h 3936796"/>
                <a:gd name="connsiteX136" fmla="*/ 304800 w 3919541"/>
                <a:gd name="connsiteY136" fmla="*/ 972479 h 3936796"/>
                <a:gd name="connsiteX137" fmla="*/ 379977 w 3919541"/>
                <a:gd name="connsiteY137" fmla="*/ 956964 h 3936796"/>
                <a:gd name="connsiteX138" fmla="*/ 388144 w 3919541"/>
                <a:gd name="connsiteY138" fmla="*/ 961928 h 3936796"/>
                <a:gd name="connsiteX139" fmla="*/ 388144 w 3919541"/>
                <a:gd name="connsiteY139" fmla="*/ 839747 h 3936796"/>
                <a:gd name="connsiteX140" fmla="*/ 394456 w 3919541"/>
                <a:gd name="connsiteY140" fmla="*/ 808485 h 3936796"/>
                <a:gd name="connsiteX141" fmla="*/ 388144 w 3919541"/>
                <a:gd name="connsiteY141" fmla="*/ 808485 h 3936796"/>
                <a:gd name="connsiteX142" fmla="*/ 388144 w 3919541"/>
                <a:gd name="connsiteY142" fmla="*/ 404243 h 3936796"/>
                <a:gd name="connsiteX143" fmla="*/ 792387 w 3919541"/>
                <a:gd name="connsiteY143" fmla="*/ 0 h 39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919541" h="3936796">
                  <a:moveTo>
                    <a:pt x="1517175" y="3360508"/>
                  </a:moveTo>
                  <a:cubicBezTo>
                    <a:pt x="1501042" y="3360508"/>
                    <a:pt x="1487964" y="3373586"/>
                    <a:pt x="1487964" y="3389719"/>
                  </a:cubicBezTo>
                  <a:lnTo>
                    <a:pt x="1487964" y="3506557"/>
                  </a:lnTo>
                  <a:cubicBezTo>
                    <a:pt x="1487964" y="3522690"/>
                    <a:pt x="1501042" y="3535768"/>
                    <a:pt x="1517175" y="3535768"/>
                  </a:cubicBezTo>
                  <a:lnTo>
                    <a:pt x="2351563" y="3535768"/>
                  </a:lnTo>
                  <a:cubicBezTo>
                    <a:pt x="2367696" y="3535768"/>
                    <a:pt x="2380774" y="3522690"/>
                    <a:pt x="2380774" y="3506557"/>
                  </a:cubicBezTo>
                  <a:lnTo>
                    <a:pt x="2380774" y="3389719"/>
                  </a:lnTo>
                  <a:cubicBezTo>
                    <a:pt x="2380774" y="3373586"/>
                    <a:pt x="2367696" y="3360508"/>
                    <a:pt x="2351563" y="3360508"/>
                  </a:cubicBezTo>
                  <a:close/>
                  <a:moveTo>
                    <a:pt x="1060451" y="2894307"/>
                  </a:moveTo>
                  <a:cubicBezTo>
                    <a:pt x="975844" y="2894307"/>
                    <a:pt x="907257" y="2964458"/>
                    <a:pt x="907257" y="3050994"/>
                  </a:cubicBezTo>
                  <a:cubicBezTo>
                    <a:pt x="907257" y="3137530"/>
                    <a:pt x="975844" y="3207681"/>
                    <a:pt x="1060451" y="3207681"/>
                  </a:cubicBezTo>
                  <a:cubicBezTo>
                    <a:pt x="1145058" y="3207681"/>
                    <a:pt x="1213645" y="3137530"/>
                    <a:pt x="1213645" y="3050994"/>
                  </a:cubicBezTo>
                  <a:cubicBezTo>
                    <a:pt x="1213645" y="2964458"/>
                    <a:pt x="1145058" y="2894307"/>
                    <a:pt x="1060451" y="2894307"/>
                  </a:cubicBezTo>
                  <a:close/>
                  <a:moveTo>
                    <a:pt x="2859090" y="2890020"/>
                  </a:moveTo>
                  <a:cubicBezTo>
                    <a:pt x="2774483" y="2890020"/>
                    <a:pt x="2705896" y="2960171"/>
                    <a:pt x="2705896" y="3046707"/>
                  </a:cubicBezTo>
                  <a:cubicBezTo>
                    <a:pt x="2705896" y="3133243"/>
                    <a:pt x="2774483" y="3203394"/>
                    <a:pt x="2859090" y="3203394"/>
                  </a:cubicBezTo>
                  <a:cubicBezTo>
                    <a:pt x="2943697" y="3203394"/>
                    <a:pt x="3012284" y="3133243"/>
                    <a:pt x="3012284" y="3046707"/>
                  </a:cubicBezTo>
                  <a:cubicBezTo>
                    <a:pt x="3012284" y="2960171"/>
                    <a:pt x="2943697" y="2890020"/>
                    <a:pt x="2859090" y="2890020"/>
                  </a:cubicBezTo>
                  <a:close/>
                  <a:moveTo>
                    <a:pt x="651671" y="2849856"/>
                  </a:moveTo>
                  <a:cubicBezTo>
                    <a:pt x="567064" y="2849856"/>
                    <a:pt x="498477" y="2920007"/>
                    <a:pt x="498477" y="3006543"/>
                  </a:cubicBezTo>
                  <a:cubicBezTo>
                    <a:pt x="498477" y="3093079"/>
                    <a:pt x="567064" y="3163230"/>
                    <a:pt x="651671" y="3163230"/>
                  </a:cubicBezTo>
                  <a:cubicBezTo>
                    <a:pt x="736278" y="3163230"/>
                    <a:pt x="804865" y="3093079"/>
                    <a:pt x="804865" y="3006543"/>
                  </a:cubicBezTo>
                  <a:cubicBezTo>
                    <a:pt x="804865" y="2920007"/>
                    <a:pt x="736278" y="2849856"/>
                    <a:pt x="651671" y="2849856"/>
                  </a:cubicBezTo>
                  <a:close/>
                  <a:moveTo>
                    <a:pt x="3264694" y="2849855"/>
                  </a:moveTo>
                  <a:cubicBezTo>
                    <a:pt x="3180087" y="2849855"/>
                    <a:pt x="3111500" y="2920006"/>
                    <a:pt x="3111500" y="3006542"/>
                  </a:cubicBezTo>
                  <a:cubicBezTo>
                    <a:pt x="3111500" y="3093078"/>
                    <a:pt x="3180087" y="3163229"/>
                    <a:pt x="3264694" y="3163229"/>
                  </a:cubicBezTo>
                  <a:cubicBezTo>
                    <a:pt x="3349301" y="3163229"/>
                    <a:pt x="3417888" y="3093078"/>
                    <a:pt x="3417888" y="3006542"/>
                  </a:cubicBezTo>
                  <a:cubicBezTo>
                    <a:pt x="3417888" y="2920006"/>
                    <a:pt x="3349301" y="2849855"/>
                    <a:pt x="3264694" y="2849855"/>
                  </a:cubicBezTo>
                  <a:close/>
                  <a:moveTo>
                    <a:pt x="3634944" y="1697961"/>
                  </a:moveTo>
                  <a:lnTo>
                    <a:pt x="3635267" y="1698171"/>
                  </a:lnTo>
                  <a:lnTo>
                    <a:pt x="3634981" y="1700398"/>
                  </a:lnTo>
                  <a:cubicBezTo>
                    <a:pt x="3634832" y="1700224"/>
                    <a:pt x="3634783" y="1698823"/>
                    <a:pt x="3634944" y="1697961"/>
                  </a:cubicBezTo>
                  <a:close/>
                  <a:moveTo>
                    <a:pt x="284597" y="1697961"/>
                  </a:moveTo>
                  <a:cubicBezTo>
                    <a:pt x="284758" y="1698823"/>
                    <a:pt x="284708" y="1700224"/>
                    <a:pt x="284559" y="1700398"/>
                  </a:cubicBezTo>
                  <a:lnTo>
                    <a:pt x="284274" y="1698171"/>
                  </a:lnTo>
                  <a:close/>
                  <a:moveTo>
                    <a:pt x="652847" y="923902"/>
                  </a:moveTo>
                  <a:cubicBezTo>
                    <a:pt x="566056" y="923902"/>
                    <a:pt x="495698" y="994260"/>
                    <a:pt x="495698" y="1081051"/>
                  </a:cubicBezTo>
                  <a:lnTo>
                    <a:pt x="495698" y="2538244"/>
                  </a:lnTo>
                  <a:cubicBezTo>
                    <a:pt x="495698" y="2625035"/>
                    <a:pt x="566056" y="2695393"/>
                    <a:pt x="652847" y="2695393"/>
                  </a:cubicBezTo>
                  <a:cubicBezTo>
                    <a:pt x="1924178" y="2847793"/>
                    <a:pt x="1928685" y="2776355"/>
                    <a:pt x="3266691" y="2695393"/>
                  </a:cubicBezTo>
                  <a:cubicBezTo>
                    <a:pt x="3353482" y="2695393"/>
                    <a:pt x="3423840" y="2625035"/>
                    <a:pt x="3423840" y="2538244"/>
                  </a:cubicBezTo>
                  <a:lnTo>
                    <a:pt x="3423840" y="1081051"/>
                  </a:lnTo>
                  <a:cubicBezTo>
                    <a:pt x="3423840" y="994260"/>
                    <a:pt x="3353482" y="923902"/>
                    <a:pt x="3266691" y="923902"/>
                  </a:cubicBezTo>
                  <a:close/>
                  <a:moveTo>
                    <a:pt x="706863" y="102528"/>
                  </a:moveTo>
                  <a:cubicBezTo>
                    <a:pt x="644817" y="102528"/>
                    <a:pt x="594519" y="152826"/>
                    <a:pt x="594519" y="214872"/>
                  </a:cubicBezTo>
                  <a:lnTo>
                    <a:pt x="594519" y="664237"/>
                  </a:lnTo>
                  <a:cubicBezTo>
                    <a:pt x="594519" y="726283"/>
                    <a:pt x="644817" y="776581"/>
                    <a:pt x="706863" y="776581"/>
                  </a:cubicBezTo>
                  <a:lnTo>
                    <a:pt x="3161875" y="776581"/>
                  </a:lnTo>
                  <a:cubicBezTo>
                    <a:pt x="3223921" y="776581"/>
                    <a:pt x="3274219" y="726283"/>
                    <a:pt x="3274219" y="664237"/>
                  </a:cubicBezTo>
                  <a:lnTo>
                    <a:pt x="3274219" y="214872"/>
                  </a:lnTo>
                  <a:cubicBezTo>
                    <a:pt x="3274219" y="152826"/>
                    <a:pt x="3223921" y="102528"/>
                    <a:pt x="3161875" y="102528"/>
                  </a:cubicBezTo>
                  <a:close/>
                  <a:moveTo>
                    <a:pt x="792387" y="0"/>
                  </a:moveTo>
                  <a:lnTo>
                    <a:pt x="3127152" y="0"/>
                  </a:lnTo>
                  <a:cubicBezTo>
                    <a:pt x="3350409" y="0"/>
                    <a:pt x="3531395" y="180986"/>
                    <a:pt x="3531395" y="404243"/>
                  </a:cubicBezTo>
                  <a:cubicBezTo>
                    <a:pt x="3531395" y="538990"/>
                    <a:pt x="3531394" y="673738"/>
                    <a:pt x="3531394" y="808485"/>
                  </a:cubicBezTo>
                  <a:lnTo>
                    <a:pt x="3525083" y="808485"/>
                  </a:lnTo>
                  <a:lnTo>
                    <a:pt x="3531394" y="839747"/>
                  </a:lnTo>
                  <a:lnTo>
                    <a:pt x="3531394" y="961929"/>
                  </a:lnTo>
                  <a:lnTo>
                    <a:pt x="3539563" y="956964"/>
                  </a:lnTo>
                  <a:cubicBezTo>
                    <a:pt x="3561832" y="954323"/>
                    <a:pt x="3595095" y="971884"/>
                    <a:pt x="3614740" y="972479"/>
                  </a:cubicBezTo>
                  <a:cubicBezTo>
                    <a:pt x="3640935" y="973273"/>
                    <a:pt x="3658397" y="971685"/>
                    <a:pt x="3679034" y="972479"/>
                  </a:cubicBezTo>
                  <a:cubicBezTo>
                    <a:pt x="3699671" y="973273"/>
                    <a:pt x="3719119" y="972480"/>
                    <a:pt x="3738566" y="977242"/>
                  </a:cubicBezTo>
                  <a:cubicBezTo>
                    <a:pt x="3758013" y="982004"/>
                    <a:pt x="3777063" y="989545"/>
                    <a:pt x="3795716" y="1001054"/>
                  </a:cubicBezTo>
                  <a:cubicBezTo>
                    <a:pt x="3814369" y="1012563"/>
                    <a:pt x="3836990" y="1031217"/>
                    <a:pt x="3850484" y="1046298"/>
                  </a:cubicBezTo>
                  <a:cubicBezTo>
                    <a:pt x="3863978" y="1061379"/>
                    <a:pt x="3868741" y="1077255"/>
                    <a:pt x="3876678" y="1091542"/>
                  </a:cubicBezTo>
                  <a:cubicBezTo>
                    <a:pt x="3884615" y="1105829"/>
                    <a:pt x="3892950" y="1119323"/>
                    <a:pt x="3898109" y="1132023"/>
                  </a:cubicBezTo>
                  <a:cubicBezTo>
                    <a:pt x="3903268" y="1144723"/>
                    <a:pt x="3905253" y="1156233"/>
                    <a:pt x="3907634" y="1167742"/>
                  </a:cubicBezTo>
                  <a:cubicBezTo>
                    <a:pt x="3910015" y="1179251"/>
                    <a:pt x="3910810" y="1186395"/>
                    <a:pt x="3912397" y="1201079"/>
                  </a:cubicBezTo>
                  <a:cubicBezTo>
                    <a:pt x="3913985" y="1215763"/>
                    <a:pt x="3915968" y="1225686"/>
                    <a:pt x="3917159" y="1255848"/>
                  </a:cubicBezTo>
                  <a:cubicBezTo>
                    <a:pt x="3918350" y="1286010"/>
                    <a:pt x="3919541" y="1318554"/>
                    <a:pt x="3919541" y="1382054"/>
                  </a:cubicBezTo>
                  <a:cubicBezTo>
                    <a:pt x="3919541" y="1445554"/>
                    <a:pt x="3918747" y="1582873"/>
                    <a:pt x="3917159" y="1636848"/>
                  </a:cubicBezTo>
                  <a:cubicBezTo>
                    <a:pt x="3915572" y="1690823"/>
                    <a:pt x="3913588" y="1690426"/>
                    <a:pt x="3910016" y="1705904"/>
                  </a:cubicBezTo>
                  <a:cubicBezTo>
                    <a:pt x="3906444" y="1721382"/>
                    <a:pt x="3901284" y="1722970"/>
                    <a:pt x="3895728" y="1729717"/>
                  </a:cubicBezTo>
                  <a:cubicBezTo>
                    <a:pt x="3890172" y="1736464"/>
                    <a:pt x="3890172" y="1742020"/>
                    <a:pt x="3876678" y="1746385"/>
                  </a:cubicBezTo>
                  <a:cubicBezTo>
                    <a:pt x="3863184" y="1750751"/>
                    <a:pt x="3845722" y="1755910"/>
                    <a:pt x="3814766" y="1755910"/>
                  </a:cubicBezTo>
                  <a:cubicBezTo>
                    <a:pt x="3783810" y="1755910"/>
                    <a:pt x="3717929" y="1752338"/>
                    <a:pt x="3690941" y="1746385"/>
                  </a:cubicBezTo>
                  <a:cubicBezTo>
                    <a:pt x="3663954" y="1740432"/>
                    <a:pt x="3661969" y="1728130"/>
                    <a:pt x="3652841" y="1720192"/>
                  </a:cubicBezTo>
                  <a:cubicBezTo>
                    <a:pt x="3643713" y="1712254"/>
                    <a:pt x="3638950" y="1706697"/>
                    <a:pt x="3636172" y="1698760"/>
                  </a:cubicBezTo>
                  <a:lnTo>
                    <a:pt x="3635267" y="1698171"/>
                  </a:lnTo>
                  <a:lnTo>
                    <a:pt x="3635614" y="1695468"/>
                  </a:lnTo>
                  <a:cubicBezTo>
                    <a:pt x="3635849" y="1691419"/>
                    <a:pt x="3636072" y="1684374"/>
                    <a:pt x="3636172" y="1672567"/>
                  </a:cubicBezTo>
                  <a:cubicBezTo>
                    <a:pt x="3636569" y="1625339"/>
                    <a:pt x="3637759" y="1494767"/>
                    <a:pt x="3638553" y="1415392"/>
                  </a:cubicBezTo>
                  <a:cubicBezTo>
                    <a:pt x="3639347" y="1336017"/>
                    <a:pt x="3641728" y="1239576"/>
                    <a:pt x="3640934" y="1196317"/>
                  </a:cubicBezTo>
                  <a:cubicBezTo>
                    <a:pt x="3640140" y="1153058"/>
                    <a:pt x="3636569" y="1165360"/>
                    <a:pt x="3633791" y="1155835"/>
                  </a:cubicBezTo>
                  <a:cubicBezTo>
                    <a:pt x="3631013" y="1146310"/>
                    <a:pt x="3628235" y="1143532"/>
                    <a:pt x="3624266" y="1139167"/>
                  </a:cubicBezTo>
                  <a:cubicBezTo>
                    <a:pt x="3620297" y="1134802"/>
                    <a:pt x="3617518" y="1132420"/>
                    <a:pt x="3609977" y="1129642"/>
                  </a:cubicBezTo>
                  <a:cubicBezTo>
                    <a:pt x="3602436" y="1126864"/>
                    <a:pt x="3590133" y="1122895"/>
                    <a:pt x="3579021" y="1122498"/>
                  </a:cubicBezTo>
                  <a:cubicBezTo>
                    <a:pt x="3567909" y="1122101"/>
                    <a:pt x="3553621" y="1125276"/>
                    <a:pt x="3543302" y="1127260"/>
                  </a:cubicBezTo>
                  <a:cubicBezTo>
                    <a:pt x="3540723" y="1127756"/>
                    <a:pt x="3538019" y="1130187"/>
                    <a:pt x="3535358" y="1133120"/>
                  </a:cubicBezTo>
                  <a:lnTo>
                    <a:pt x="3531394" y="1137699"/>
                  </a:lnTo>
                  <a:lnTo>
                    <a:pt x="3531394" y="3510244"/>
                  </a:lnTo>
                  <a:cubicBezTo>
                    <a:pt x="3531394" y="3586863"/>
                    <a:pt x="3469282" y="3648975"/>
                    <a:pt x="3392663" y="3648975"/>
                  </a:cubicBezTo>
                  <a:lnTo>
                    <a:pt x="3336925" y="3648975"/>
                  </a:lnTo>
                  <a:lnTo>
                    <a:pt x="3336925" y="3861653"/>
                  </a:lnTo>
                  <a:cubicBezTo>
                    <a:pt x="3336925" y="3903153"/>
                    <a:pt x="3303282" y="3936796"/>
                    <a:pt x="3261782" y="3936796"/>
                  </a:cubicBezTo>
                  <a:lnTo>
                    <a:pt x="2961218" y="3936796"/>
                  </a:lnTo>
                  <a:cubicBezTo>
                    <a:pt x="2919718" y="3936796"/>
                    <a:pt x="2886075" y="3903153"/>
                    <a:pt x="2886075" y="3861653"/>
                  </a:cubicBezTo>
                  <a:lnTo>
                    <a:pt x="2886075" y="3648975"/>
                  </a:lnTo>
                  <a:lnTo>
                    <a:pt x="1030289" y="3648975"/>
                  </a:lnTo>
                  <a:lnTo>
                    <a:pt x="1030289" y="3861653"/>
                  </a:lnTo>
                  <a:cubicBezTo>
                    <a:pt x="1030289" y="3903153"/>
                    <a:pt x="996646" y="3936796"/>
                    <a:pt x="955146" y="3936796"/>
                  </a:cubicBezTo>
                  <a:lnTo>
                    <a:pt x="654582" y="3936796"/>
                  </a:lnTo>
                  <a:cubicBezTo>
                    <a:pt x="613082" y="3936796"/>
                    <a:pt x="579439" y="3903153"/>
                    <a:pt x="579439" y="3861653"/>
                  </a:cubicBezTo>
                  <a:lnTo>
                    <a:pt x="579439" y="3648975"/>
                  </a:lnTo>
                  <a:lnTo>
                    <a:pt x="526875" y="3648975"/>
                  </a:lnTo>
                  <a:cubicBezTo>
                    <a:pt x="450256" y="3648975"/>
                    <a:pt x="388144" y="3586863"/>
                    <a:pt x="388144" y="3510244"/>
                  </a:cubicBezTo>
                  <a:lnTo>
                    <a:pt x="388144" y="1137696"/>
                  </a:lnTo>
                  <a:lnTo>
                    <a:pt x="384182" y="1133120"/>
                  </a:lnTo>
                  <a:cubicBezTo>
                    <a:pt x="381521" y="1130187"/>
                    <a:pt x="378818" y="1127756"/>
                    <a:pt x="376238" y="1127260"/>
                  </a:cubicBezTo>
                  <a:cubicBezTo>
                    <a:pt x="365919" y="1125276"/>
                    <a:pt x="351631" y="1122101"/>
                    <a:pt x="340519" y="1122498"/>
                  </a:cubicBezTo>
                  <a:cubicBezTo>
                    <a:pt x="329407" y="1122895"/>
                    <a:pt x="317104" y="1126864"/>
                    <a:pt x="309563" y="1129642"/>
                  </a:cubicBezTo>
                  <a:cubicBezTo>
                    <a:pt x="302022" y="1132420"/>
                    <a:pt x="299244" y="1134802"/>
                    <a:pt x="295275" y="1139167"/>
                  </a:cubicBezTo>
                  <a:cubicBezTo>
                    <a:pt x="291306" y="1143532"/>
                    <a:pt x="288528" y="1146310"/>
                    <a:pt x="285750" y="1155835"/>
                  </a:cubicBezTo>
                  <a:cubicBezTo>
                    <a:pt x="282972" y="1165360"/>
                    <a:pt x="279401" y="1153058"/>
                    <a:pt x="278607" y="1196317"/>
                  </a:cubicBezTo>
                  <a:cubicBezTo>
                    <a:pt x="277813" y="1239576"/>
                    <a:pt x="280194" y="1336017"/>
                    <a:pt x="280988" y="1415392"/>
                  </a:cubicBezTo>
                  <a:cubicBezTo>
                    <a:pt x="281782" y="1494767"/>
                    <a:pt x="282972" y="1625339"/>
                    <a:pt x="283369" y="1672567"/>
                  </a:cubicBezTo>
                  <a:cubicBezTo>
                    <a:pt x="283468" y="1684374"/>
                    <a:pt x="283691" y="1691419"/>
                    <a:pt x="283927" y="1695468"/>
                  </a:cubicBezTo>
                  <a:lnTo>
                    <a:pt x="284274" y="1698171"/>
                  </a:lnTo>
                  <a:lnTo>
                    <a:pt x="283369" y="1698760"/>
                  </a:lnTo>
                  <a:cubicBezTo>
                    <a:pt x="280591" y="1706697"/>
                    <a:pt x="275828" y="1712254"/>
                    <a:pt x="266700" y="1720192"/>
                  </a:cubicBezTo>
                  <a:cubicBezTo>
                    <a:pt x="257572" y="1728130"/>
                    <a:pt x="255587" y="1740432"/>
                    <a:pt x="228600" y="1746385"/>
                  </a:cubicBezTo>
                  <a:cubicBezTo>
                    <a:pt x="201612" y="1752338"/>
                    <a:pt x="135731" y="1755910"/>
                    <a:pt x="104775" y="1755910"/>
                  </a:cubicBezTo>
                  <a:cubicBezTo>
                    <a:pt x="73819" y="1755910"/>
                    <a:pt x="56357" y="1750751"/>
                    <a:pt x="42863" y="1746385"/>
                  </a:cubicBezTo>
                  <a:cubicBezTo>
                    <a:pt x="29369" y="1742020"/>
                    <a:pt x="29369" y="1736464"/>
                    <a:pt x="23813" y="1729717"/>
                  </a:cubicBezTo>
                  <a:cubicBezTo>
                    <a:pt x="18257" y="1722970"/>
                    <a:pt x="13097" y="1721382"/>
                    <a:pt x="9525" y="1705904"/>
                  </a:cubicBezTo>
                  <a:cubicBezTo>
                    <a:pt x="5953" y="1690426"/>
                    <a:pt x="3969" y="1690823"/>
                    <a:pt x="2382" y="1636848"/>
                  </a:cubicBezTo>
                  <a:cubicBezTo>
                    <a:pt x="794" y="1582873"/>
                    <a:pt x="0" y="1445554"/>
                    <a:pt x="0" y="1382054"/>
                  </a:cubicBezTo>
                  <a:cubicBezTo>
                    <a:pt x="0" y="1318554"/>
                    <a:pt x="1191" y="1286010"/>
                    <a:pt x="2382" y="1255848"/>
                  </a:cubicBezTo>
                  <a:cubicBezTo>
                    <a:pt x="3573" y="1225686"/>
                    <a:pt x="5556" y="1215763"/>
                    <a:pt x="7144" y="1201079"/>
                  </a:cubicBezTo>
                  <a:cubicBezTo>
                    <a:pt x="8731" y="1186395"/>
                    <a:pt x="9526" y="1179251"/>
                    <a:pt x="11907" y="1167742"/>
                  </a:cubicBezTo>
                  <a:cubicBezTo>
                    <a:pt x="14288" y="1156233"/>
                    <a:pt x="16273" y="1144723"/>
                    <a:pt x="21432" y="1132023"/>
                  </a:cubicBezTo>
                  <a:cubicBezTo>
                    <a:pt x="26591" y="1119323"/>
                    <a:pt x="34926" y="1105829"/>
                    <a:pt x="42863" y="1091542"/>
                  </a:cubicBezTo>
                  <a:cubicBezTo>
                    <a:pt x="50800" y="1077255"/>
                    <a:pt x="55563" y="1061379"/>
                    <a:pt x="69057" y="1046298"/>
                  </a:cubicBezTo>
                  <a:cubicBezTo>
                    <a:pt x="82551" y="1031217"/>
                    <a:pt x="105172" y="1012563"/>
                    <a:pt x="123825" y="1001054"/>
                  </a:cubicBezTo>
                  <a:cubicBezTo>
                    <a:pt x="142478" y="989545"/>
                    <a:pt x="161528" y="982004"/>
                    <a:pt x="180975" y="977242"/>
                  </a:cubicBezTo>
                  <a:cubicBezTo>
                    <a:pt x="200422" y="972480"/>
                    <a:pt x="219870" y="973273"/>
                    <a:pt x="240507" y="972479"/>
                  </a:cubicBezTo>
                  <a:cubicBezTo>
                    <a:pt x="261144" y="971685"/>
                    <a:pt x="278606" y="973273"/>
                    <a:pt x="304800" y="972479"/>
                  </a:cubicBezTo>
                  <a:cubicBezTo>
                    <a:pt x="324445" y="971884"/>
                    <a:pt x="357708" y="954323"/>
                    <a:pt x="379977" y="956964"/>
                  </a:cubicBezTo>
                  <a:lnTo>
                    <a:pt x="388144" y="961928"/>
                  </a:lnTo>
                  <a:lnTo>
                    <a:pt x="388144" y="839747"/>
                  </a:lnTo>
                  <a:lnTo>
                    <a:pt x="394456" y="808485"/>
                  </a:lnTo>
                  <a:lnTo>
                    <a:pt x="388144" y="808485"/>
                  </a:lnTo>
                  <a:lnTo>
                    <a:pt x="388144" y="404243"/>
                  </a:lnTo>
                  <a:cubicBezTo>
                    <a:pt x="388144" y="180986"/>
                    <a:pt x="569130" y="0"/>
                    <a:pt x="792387"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pole tekstowe 24">
            <a:extLst>
              <a:ext uri="{FF2B5EF4-FFF2-40B4-BE49-F238E27FC236}">
                <a16:creationId xmlns:a16="http://schemas.microsoft.com/office/drawing/2014/main" id="{A4254158-FB19-2F52-33F4-9771372F4F43}"/>
              </a:ext>
            </a:extLst>
          </p:cNvPr>
          <p:cNvSpPr txBox="1"/>
          <p:nvPr/>
        </p:nvSpPr>
        <p:spPr>
          <a:xfrm>
            <a:off x="340614" y="1576102"/>
            <a:ext cx="87302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CCFF33"/>
                </a:solidFill>
                <a:effectLst/>
                <a:uLnTx/>
                <a:uFillTx/>
                <a:latin typeface="Calibri" panose="020F0502020204030204"/>
                <a:ea typeface="+mn-ea"/>
                <a:cs typeface="+mn-cs"/>
              </a:rPr>
              <a:t>BORDEAUX </a:t>
            </a:r>
          </a:p>
        </p:txBody>
      </p:sp>
      <p:grpSp>
        <p:nvGrpSpPr>
          <p:cNvPr id="5" name="Grupa 4">
            <a:extLst>
              <a:ext uri="{FF2B5EF4-FFF2-40B4-BE49-F238E27FC236}">
                <a16:creationId xmlns:a16="http://schemas.microsoft.com/office/drawing/2014/main" id="{81C04293-72FD-4B3C-F0D1-A889C430CD55}"/>
              </a:ext>
            </a:extLst>
          </p:cNvPr>
          <p:cNvGrpSpPr/>
          <p:nvPr/>
        </p:nvGrpSpPr>
        <p:grpSpPr>
          <a:xfrm>
            <a:off x="10610074" y="2729662"/>
            <a:ext cx="1256696" cy="3101674"/>
            <a:chOff x="9919537" y="2082077"/>
            <a:chExt cx="1382351" cy="3411805"/>
          </a:xfrm>
        </p:grpSpPr>
        <p:sp>
          <p:nvSpPr>
            <p:cNvPr id="13" name="Prostokąt 12">
              <a:extLst>
                <a:ext uri="{FF2B5EF4-FFF2-40B4-BE49-F238E27FC236}">
                  <a16:creationId xmlns:a16="http://schemas.microsoft.com/office/drawing/2014/main" id="{EF800BB8-0C5E-A01E-6B35-8C9E45D5A6CC}"/>
                </a:ext>
              </a:extLst>
            </p:cNvPr>
            <p:cNvSpPr/>
            <p:nvPr/>
          </p:nvSpPr>
          <p:spPr>
            <a:xfrm>
              <a:off x="10539761" y="3207794"/>
              <a:ext cx="147297" cy="2286088"/>
            </a:xfrm>
            <a:prstGeom prst="rect">
              <a:avLst/>
            </a:prstGeom>
            <a:solidFill>
              <a:srgbClr val="D3D7D6"/>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rostokąt: zaokrąglone rogi 16">
              <a:extLst>
                <a:ext uri="{FF2B5EF4-FFF2-40B4-BE49-F238E27FC236}">
                  <a16:creationId xmlns:a16="http://schemas.microsoft.com/office/drawing/2014/main" id="{FEEFF9F6-8F1F-943E-2239-714E16A537F8}"/>
                </a:ext>
              </a:extLst>
            </p:cNvPr>
            <p:cNvSpPr/>
            <p:nvPr/>
          </p:nvSpPr>
          <p:spPr>
            <a:xfrm>
              <a:off x="9924930" y="3862031"/>
              <a:ext cx="1376958" cy="813619"/>
            </a:xfrm>
            <a:prstGeom prst="roundRect">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stop for those getting off only</a:t>
              </a:r>
            </a:p>
          </p:txBody>
        </p:sp>
        <p:pic>
          <p:nvPicPr>
            <p:cNvPr id="18" name="Picture 4" descr="undefined">
              <a:extLst>
                <a:ext uri="{FF2B5EF4-FFF2-40B4-BE49-F238E27FC236}">
                  <a16:creationId xmlns:a16="http://schemas.microsoft.com/office/drawing/2014/main" id="{D56CF030-FD3F-735A-E8DF-B35E55685A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9537" y="2082077"/>
              <a:ext cx="1365471" cy="1706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8229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right)">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wipe(left)">
                                      <p:cBhvr>
                                        <p:cTn id="33" dur="500"/>
                                        <p:tgtEl>
                                          <p:spTgt spid="8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right)">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0" grpId="0" animBg="1"/>
      <p:bldP spid="8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4996E-CE8B-2376-D9E4-9BBDEEA2A022}"/>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012CF37E-F630-CC68-C789-580651B57BB2}"/>
              </a:ext>
            </a:extLst>
          </p:cNvPr>
          <p:cNvSpPr/>
          <p:nvPr/>
        </p:nvSpPr>
        <p:spPr>
          <a:xfrm>
            <a:off x="0" y="-12975"/>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2" descr="A black and white logo&#10;&#10;Description automatically generated">
            <a:extLst>
              <a:ext uri="{FF2B5EF4-FFF2-40B4-BE49-F238E27FC236}">
                <a16:creationId xmlns:a16="http://schemas.microsoft.com/office/drawing/2014/main" id="{B08300D2-264C-B34B-8FAA-905C256D6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560" y="271123"/>
            <a:ext cx="1552010" cy="535075"/>
          </a:xfrm>
          <a:prstGeom prst="rect">
            <a:avLst/>
          </a:prstGeom>
        </p:spPr>
      </p:pic>
      <p:pic>
        <p:nvPicPr>
          <p:cNvPr id="66" name="Picture 3" descr="A black and white logo&#10;&#10;Description automatically generated">
            <a:extLst>
              <a:ext uri="{FF2B5EF4-FFF2-40B4-BE49-F238E27FC236}">
                <a16:creationId xmlns:a16="http://schemas.microsoft.com/office/drawing/2014/main" id="{3B44E222-F686-9438-EACD-EDCB9EFE1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073" y="112173"/>
            <a:ext cx="1017511" cy="852977"/>
          </a:xfrm>
          <a:prstGeom prst="rect">
            <a:avLst/>
          </a:prstGeom>
        </p:spPr>
      </p:pic>
      <p:sp>
        <p:nvSpPr>
          <p:cNvPr id="74" name="TextBox 4">
            <a:extLst>
              <a:ext uri="{FF2B5EF4-FFF2-40B4-BE49-F238E27FC236}">
                <a16:creationId xmlns:a16="http://schemas.microsoft.com/office/drawing/2014/main" id="{72A4043E-BCBE-E2F0-8FDF-FD53BC703A1C}"/>
              </a:ext>
            </a:extLst>
          </p:cNvPr>
          <p:cNvSpPr txBox="1"/>
          <p:nvPr/>
        </p:nvSpPr>
        <p:spPr>
          <a:xfrm>
            <a:off x="112935" y="285857"/>
            <a:ext cx="106812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Regular passenger transport - analysis</a:t>
            </a:r>
          </a:p>
        </p:txBody>
      </p:sp>
      <p:sp>
        <p:nvSpPr>
          <p:cNvPr id="12" name="Prostokąt 11">
            <a:extLst>
              <a:ext uri="{FF2B5EF4-FFF2-40B4-BE49-F238E27FC236}">
                <a16:creationId xmlns:a16="http://schemas.microsoft.com/office/drawing/2014/main" id="{F87FAD9D-9586-864D-720A-9245439C37A6}"/>
              </a:ext>
            </a:extLst>
          </p:cNvPr>
          <p:cNvSpPr/>
          <p:nvPr/>
        </p:nvSpPr>
        <p:spPr>
          <a:xfrm>
            <a:off x="1604889" y="1253717"/>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rostokąt 12">
            <a:extLst>
              <a:ext uri="{FF2B5EF4-FFF2-40B4-BE49-F238E27FC236}">
                <a16:creationId xmlns:a16="http://schemas.microsoft.com/office/drawing/2014/main" id="{982A1139-F43B-75B7-9539-8EB4CE098DF7}"/>
              </a:ext>
            </a:extLst>
          </p:cNvPr>
          <p:cNvSpPr/>
          <p:nvPr/>
        </p:nvSpPr>
        <p:spPr>
          <a:xfrm>
            <a:off x="5155997" y="1253718"/>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rostokąt 13">
            <a:extLst>
              <a:ext uri="{FF2B5EF4-FFF2-40B4-BE49-F238E27FC236}">
                <a16:creationId xmlns:a16="http://schemas.microsoft.com/office/drawing/2014/main" id="{00F495FB-1DDF-C2B0-33E1-38586DC25885}"/>
              </a:ext>
            </a:extLst>
          </p:cNvPr>
          <p:cNvSpPr/>
          <p:nvPr/>
        </p:nvSpPr>
        <p:spPr>
          <a:xfrm>
            <a:off x="8707908" y="1254476"/>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ole tekstowe 16">
            <a:extLst>
              <a:ext uri="{FF2B5EF4-FFF2-40B4-BE49-F238E27FC236}">
                <a16:creationId xmlns:a16="http://schemas.microsoft.com/office/drawing/2014/main" id="{131A4121-7D1E-CD0D-3661-CC5C59DE75D6}"/>
              </a:ext>
            </a:extLst>
          </p:cNvPr>
          <p:cNvSpPr txBox="1"/>
          <p:nvPr/>
        </p:nvSpPr>
        <p:spPr>
          <a:xfrm>
            <a:off x="6314218" y="6288536"/>
            <a:ext cx="1108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(host MS)</a:t>
            </a:r>
          </a:p>
        </p:txBody>
      </p:sp>
      <p:sp>
        <p:nvSpPr>
          <p:cNvPr id="27" name="pole tekstowe 26">
            <a:extLst>
              <a:ext uri="{FF2B5EF4-FFF2-40B4-BE49-F238E27FC236}">
                <a16:creationId xmlns:a16="http://schemas.microsoft.com/office/drawing/2014/main" id="{F193828D-144A-2B3C-C390-94961B7A887B}"/>
              </a:ext>
            </a:extLst>
          </p:cNvPr>
          <p:cNvSpPr txBox="1"/>
          <p:nvPr/>
        </p:nvSpPr>
        <p:spPr>
          <a:xfrm>
            <a:off x="9833452" y="6288536"/>
            <a:ext cx="1108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(host MS)</a:t>
            </a:r>
          </a:p>
        </p:txBody>
      </p:sp>
      <p:sp>
        <p:nvSpPr>
          <p:cNvPr id="28" name="pole tekstowe 27">
            <a:extLst>
              <a:ext uri="{FF2B5EF4-FFF2-40B4-BE49-F238E27FC236}">
                <a16:creationId xmlns:a16="http://schemas.microsoft.com/office/drawing/2014/main" id="{51D589A7-50C7-E05E-68D8-0ADA5B44FF1D}"/>
              </a:ext>
            </a:extLst>
          </p:cNvPr>
          <p:cNvSpPr txBox="1"/>
          <p:nvPr/>
        </p:nvSpPr>
        <p:spPr>
          <a:xfrm>
            <a:off x="2180582" y="6288536"/>
            <a:ext cx="22937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(MS of establishment)</a:t>
            </a:r>
          </a:p>
        </p:txBody>
      </p:sp>
      <p:sp>
        <p:nvSpPr>
          <p:cNvPr id="40" name="Owal 39">
            <a:extLst>
              <a:ext uri="{FF2B5EF4-FFF2-40B4-BE49-F238E27FC236}">
                <a16:creationId xmlns:a16="http://schemas.microsoft.com/office/drawing/2014/main" id="{BB05A564-2146-E9E0-B370-93BA6A6A64AD}"/>
              </a:ext>
            </a:extLst>
          </p:cNvPr>
          <p:cNvSpPr/>
          <p:nvPr/>
        </p:nvSpPr>
        <p:spPr>
          <a:xfrm>
            <a:off x="10116192" y="2139124"/>
            <a:ext cx="532596" cy="5243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Owal 44">
            <a:extLst>
              <a:ext uri="{FF2B5EF4-FFF2-40B4-BE49-F238E27FC236}">
                <a16:creationId xmlns:a16="http://schemas.microsoft.com/office/drawing/2014/main" id="{318D9277-27C5-D9B8-9FC7-574DC1C26284}"/>
              </a:ext>
            </a:extLst>
          </p:cNvPr>
          <p:cNvSpPr/>
          <p:nvPr/>
        </p:nvSpPr>
        <p:spPr>
          <a:xfrm>
            <a:off x="3018053" y="2139124"/>
            <a:ext cx="532596" cy="5243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Owal 45">
            <a:extLst>
              <a:ext uri="{FF2B5EF4-FFF2-40B4-BE49-F238E27FC236}">
                <a16:creationId xmlns:a16="http://schemas.microsoft.com/office/drawing/2014/main" id="{D5D947F0-B33A-D9C4-F63F-64CB208676F4}"/>
              </a:ext>
            </a:extLst>
          </p:cNvPr>
          <p:cNvSpPr/>
          <p:nvPr/>
        </p:nvSpPr>
        <p:spPr>
          <a:xfrm>
            <a:off x="6569964" y="2139124"/>
            <a:ext cx="532596" cy="524344"/>
          </a:xfrm>
          <a:prstGeom prst="ellipse">
            <a:avLst/>
          </a:prstGeom>
          <a:solidFill>
            <a:srgbClr val="60A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0" name="Grupa 49">
            <a:extLst>
              <a:ext uri="{FF2B5EF4-FFF2-40B4-BE49-F238E27FC236}">
                <a16:creationId xmlns:a16="http://schemas.microsoft.com/office/drawing/2014/main" id="{1A244F47-0D38-3A7A-9966-E81510CB3463}"/>
              </a:ext>
            </a:extLst>
          </p:cNvPr>
          <p:cNvGrpSpPr/>
          <p:nvPr/>
        </p:nvGrpSpPr>
        <p:grpSpPr>
          <a:xfrm>
            <a:off x="242885" y="3377313"/>
            <a:ext cx="1089584" cy="802148"/>
            <a:chOff x="8965269" y="1595202"/>
            <a:chExt cx="767952" cy="565364"/>
          </a:xfrm>
        </p:grpSpPr>
        <p:grpSp>
          <p:nvGrpSpPr>
            <p:cNvPr id="51" name="Grupa 50">
              <a:extLst>
                <a:ext uri="{FF2B5EF4-FFF2-40B4-BE49-F238E27FC236}">
                  <a16:creationId xmlns:a16="http://schemas.microsoft.com/office/drawing/2014/main" id="{8C01891E-3266-C310-CC57-0BE982B24DB2}"/>
                </a:ext>
              </a:extLst>
            </p:cNvPr>
            <p:cNvGrpSpPr/>
            <p:nvPr/>
          </p:nvGrpSpPr>
          <p:grpSpPr>
            <a:xfrm>
              <a:off x="8965269" y="1889954"/>
              <a:ext cx="767952" cy="270612"/>
              <a:chOff x="3952875" y="3190875"/>
              <a:chExt cx="2000250" cy="704850"/>
            </a:xfrm>
            <a:solidFill>
              <a:srgbClr val="00B050"/>
            </a:solidFill>
          </p:grpSpPr>
          <p:sp>
            <p:nvSpPr>
              <p:cNvPr id="53" name="Prostokąt: zaokrąglone rogi 52">
                <a:extLst>
                  <a:ext uri="{FF2B5EF4-FFF2-40B4-BE49-F238E27FC236}">
                    <a16:creationId xmlns:a16="http://schemas.microsoft.com/office/drawing/2014/main" id="{D46B15D1-6B3E-A88E-A761-2613714B0079}"/>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Prostokąt: zaokrąglone rogi 53">
                <a:extLst>
                  <a:ext uri="{FF2B5EF4-FFF2-40B4-BE49-F238E27FC236}">
                    <a16:creationId xmlns:a16="http://schemas.microsoft.com/office/drawing/2014/main" id="{DBE2C41B-C358-5F94-E8A0-E962A76BA757}"/>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Prostokąt: zaokrąglone rogi 55">
                <a:extLst>
                  <a:ext uri="{FF2B5EF4-FFF2-40B4-BE49-F238E27FC236}">
                    <a16:creationId xmlns:a16="http://schemas.microsoft.com/office/drawing/2014/main" id="{993B90C2-79F9-9256-8E0F-F345BCC75B48}"/>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Prostokąt: zaokrąglone rogi 57">
                <a:extLst>
                  <a:ext uri="{FF2B5EF4-FFF2-40B4-BE49-F238E27FC236}">
                    <a16:creationId xmlns:a16="http://schemas.microsoft.com/office/drawing/2014/main" id="{8B19C173-2DFE-589A-4AEA-C921DAC5DB8B}"/>
                  </a:ext>
                </a:extLst>
              </p:cNvPr>
              <p:cNvSpPr/>
              <p:nvPr/>
            </p:nvSpPr>
            <p:spPr>
              <a:xfrm>
                <a:off x="5127424" y="3755078"/>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pole tekstowe 51">
              <a:extLst>
                <a:ext uri="{FF2B5EF4-FFF2-40B4-BE49-F238E27FC236}">
                  <a16:creationId xmlns:a16="http://schemas.microsoft.com/office/drawing/2014/main" id="{72ABF73F-8420-0CB3-D2A6-F268CFDDF191}"/>
                </a:ext>
              </a:extLst>
            </p:cNvPr>
            <p:cNvSpPr txBox="1"/>
            <p:nvPr/>
          </p:nvSpPr>
          <p:spPr>
            <a:xfrm>
              <a:off x="9023307" y="1595202"/>
              <a:ext cx="615976" cy="3253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a:ln>
                    <a:noFill/>
                  </a:ln>
                  <a:solidFill>
                    <a:srgbClr val="00B050"/>
                  </a:solidFill>
                  <a:effectLst/>
                  <a:uLnTx/>
                  <a:uFillTx/>
                  <a:latin typeface="Calibri" panose="020F0502020204030204"/>
                  <a:ea typeface="+mn-ea"/>
                  <a:cs typeface="+mn-cs"/>
                </a:rPr>
                <a:t>G2V2</a:t>
              </a:r>
              <a:endPar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pic>
        <p:nvPicPr>
          <p:cNvPr id="59" name="Picture 2">
            <a:extLst>
              <a:ext uri="{FF2B5EF4-FFF2-40B4-BE49-F238E27FC236}">
                <a16:creationId xmlns:a16="http://schemas.microsoft.com/office/drawing/2014/main" id="{5249DCEB-1DA2-2CDC-73D1-FDD36ED92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7690" y="5831336"/>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a:extLst>
              <a:ext uri="{FF2B5EF4-FFF2-40B4-BE49-F238E27FC236}">
                <a16:creationId xmlns:a16="http://schemas.microsoft.com/office/drawing/2014/main" id="{6C09871E-1E31-F077-1A21-743791FC7F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2146" y="5831336"/>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62" name="pole tekstowe 61">
            <a:extLst>
              <a:ext uri="{FF2B5EF4-FFF2-40B4-BE49-F238E27FC236}">
                <a16:creationId xmlns:a16="http://schemas.microsoft.com/office/drawing/2014/main" id="{0ED06A8A-BBC4-857B-3213-84C5AAB5C512}"/>
              </a:ext>
            </a:extLst>
          </p:cNvPr>
          <p:cNvSpPr txBox="1"/>
          <p:nvPr/>
        </p:nvSpPr>
        <p:spPr>
          <a:xfrm>
            <a:off x="2711918" y="1444237"/>
            <a:ext cx="11448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Lisbon</a:t>
            </a:r>
          </a:p>
        </p:txBody>
      </p:sp>
      <p:sp>
        <p:nvSpPr>
          <p:cNvPr id="63" name="pole tekstowe 62">
            <a:extLst>
              <a:ext uri="{FF2B5EF4-FFF2-40B4-BE49-F238E27FC236}">
                <a16:creationId xmlns:a16="http://schemas.microsoft.com/office/drawing/2014/main" id="{9CC1E7B3-1C17-7785-22B3-9FDA6A62459D}"/>
              </a:ext>
            </a:extLst>
          </p:cNvPr>
          <p:cNvSpPr txBox="1"/>
          <p:nvPr/>
        </p:nvSpPr>
        <p:spPr>
          <a:xfrm>
            <a:off x="6172076" y="1460705"/>
            <a:ext cx="12779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Madrid</a:t>
            </a:r>
          </a:p>
        </p:txBody>
      </p:sp>
      <p:sp>
        <p:nvSpPr>
          <p:cNvPr id="64" name="pole tekstowe 63">
            <a:extLst>
              <a:ext uri="{FF2B5EF4-FFF2-40B4-BE49-F238E27FC236}">
                <a16:creationId xmlns:a16="http://schemas.microsoft.com/office/drawing/2014/main" id="{53799A5C-B17C-C7A6-8FFA-92FCD8EF9486}"/>
              </a:ext>
            </a:extLst>
          </p:cNvPr>
          <p:cNvSpPr txBox="1"/>
          <p:nvPr/>
        </p:nvSpPr>
        <p:spPr>
          <a:xfrm>
            <a:off x="9505637" y="1444237"/>
            <a:ext cx="16117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Bordeaux</a:t>
            </a:r>
          </a:p>
        </p:txBody>
      </p:sp>
      <p:pic>
        <p:nvPicPr>
          <p:cNvPr id="75" name="Picture 2" descr=" Portugal">
            <a:extLst>
              <a:ext uri="{FF2B5EF4-FFF2-40B4-BE49-F238E27FC236}">
                <a16:creationId xmlns:a16="http://schemas.microsoft.com/office/drawing/2014/main" id="{8E5E1E7C-4E05-42AD-2D03-099EBD15C3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4316" y="5815491"/>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80" name="Strzałka: w prawo 79">
            <a:extLst>
              <a:ext uri="{FF2B5EF4-FFF2-40B4-BE49-F238E27FC236}">
                <a16:creationId xmlns:a16="http://schemas.microsoft.com/office/drawing/2014/main" id="{874C598B-71AE-DD2A-72F3-34CB33F79AC2}"/>
              </a:ext>
            </a:extLst>
          </p:cNvPr>
          <p:cNvSpPr/>
          <p:nvPr/>
        </p:nvSpPr>
        <p:spPr>
          <a:xfrm>
            <a:off x="4445526" y="2017929"/>
            <a:ext cx="1392090" cy="779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Strzałka: w prawo 81">
            <a:extLst>
              <a:ext uri="{FF2B5EF4-FFF2-40B4-BE49-F238E27FC236}">
                <a16:creationId xmlns:a16="http://schemas.microsoft.com/office/drawing/2014/main" id="{A2119E37-CEDC-4F57-F01C-2CC2FD3C4C2F}"/>
              </a:ext>
            </a:extLst>
          </p:cNvPr>
          <p:cNvSpPr/>
          <p:nvPr/>
        </p:nvSpPr>
        <p:spPr>
          <a:xfrm>
            <a:off x="8012784" y="2075664"/>
            <a:ext cx="1392090" cy="779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0" name="Łącznik prosty 89">
            <a:extLst>
              <a:ext uri="{FF2B5EF4-FFF2-40B4-BE49-F238E27FC236}">
                <a16:creationId xmlns:a16="http://schemas.microsoft.com/office/drawing/2014/main" id="{1E058107-678D-98E7-A1B7-5794106A5FEB}"/>
              </a:ext>
            </a:extLst>
          </p:cNvPr>
          <p:cNvCxnSpPr>
            <a:cxnSpLocks/>
          </p:cNvCxnSpPr>
          <p:nvPr/>
        </p:nvCxnSpPr>
        <p:spPr>
          <a:xfrm>
            <a:off x="3831587" y="3298210"/>
            <a:ext cx="6585673" cy="25608"/>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Łącznik prosty 90">
            <a:extLst>
              <a:ext uri="{FF2B5EF4-FFF2-40B4-BE49-F238E27FC236}">
                <a16:creationId xmlns:a16="http://schemas.microsoft.com/office/drawing/2014/main" id="{4018F05A-0415-9AF5-2305-E44AFBD311A9}"/>
              </a:ext>
            </a:extLst>
          </p:cNvPr>
          <p:cNvCxnSpPr>
            <a:cxnSpLocks/>
          </p:cNvCxnSpPr>
          <p:nvPr/>
        </p:nvCxnSpPr>
        <p:spPr>
          <a:xfrm>
            <a:off x="4154235" y="4376250"/>
            <a:ext cx="2656798" cy="0"/>
          </a:xfrm>
          <a:prstGeom prst="line">
            <a:avLst/>
          </a:prstGeom>
          <a:ln w="76200">
            <a:solidFill>
              <a:srgbClr val="60A5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Łącznik prosty 91">
            <a:extLst>
              <a:ext uri="{FF2B5EF4-FFF2-40B4-BE49-F238E27FC236}">
                <a16:creationId xmlns:a16="http://schemas.microsoft.com/office/drawing/2014/main" id="{31E874E3-6F8C-038D-1B98-0E0B7978A850}"/>
              </a:ext>
            </a:extLst>
          </p:cNvPr>
          <p:cNvCxnSpPr>
            <a:cxnSpLocks/>
          </p:cNvCxnSpPr>
          <p:nvPr/>
        </p:nvCxnSpPr>
        <p:spPr>
          <a:xfrm>
            <a:off x="7422855" y="5215717"/>
            <a:ext cx="2963115" cy="0"/>
          </a:xfrm>
          <a:prstGeom prst="line">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3" name="pole tekstowe 92">
            <a:extLst>
              <a:ext uri="{FF2B5EF4-FFF2-40B4-BE49-F238E27FC236}">
                <a16:creationId xmlns:a16="http://schemas.microsoft.com/office/drawing/2014/main" id="{9E0A32A1-E745-D88B-0DAA-DAFAF2B5FD24}"/>
              </a:ext>
            </a:extLst>
          </p:cNvPr>
          <p:cNvSpPr txBox="1"/>
          <p:nvPr/>
        </p:nvSpPr>
        <p:spPr>
          <a:xfrm>
            <a:off x="6443836" y="2893576"/>
            <a:ext cx="19580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bilateral operation</a:t>
            </a:r>
          </a:p>
        </p:txBody>
      </p:sp>
      <p:sp>
        <p:nvSpPr>
          <p:cNvPr id="94" name="pole tekstowe 93">
            <a:extLst>
              <a:ext uri="{FF2B5EF4-FFF2-40B4-BE49-F238E27FC236}">
                <a16:creationId xmlns:a16="http://schemas.microsoft.com/office/drawing/2014/main" id="{4CAF7864-778D-41B5-30A1-909141A9FF45}"/>
              </a:ext>
            </a:extLst>
          </p:cNvPr>
          <p:cNvSpPr txBox="1"/>
          <p:nvPr/>
        </p:nvSpPr>
        <p:spPr>
          <a:xfrm>
            <a:off x="4348384" y="3998996"/>
            <a:ext cx="19580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0A500"/>
                </a:solidFill>
                <a:effectLst/>
                <a:uLnTx/>
                <a:uFillTx/>
                <a:latin typeface="Calibri" panose="020F0502020204030204"/>
                <a:ea typeface="+mn-ea"/>
                <a:cs typeface="+mn-cs"/>
              </a:rPr>
              <a:t>bilateral operation</a:t>
            </a:r>
          </a:p>
        </p:txBody>
      </p:sp>
      <p:sp>
        <p:nvSpPr>
          <p:cNvPr id="95" name="pole tekstowe 94">
            <a:extLst>
              <a:ext uri="{FF2B5EF4-FFF2-40B4-BE49-F238E27FC236}">
                <a16:creationId xmlns:a16="http://schemas.microsoft.com/office/drawing/2014/main" id="{98B6BC5D-A030-9207-FB43-4F00A256CD48}"/>
              </a:ext>
            </a:extLst>
          </p:cNvPr>
          <p:cNvSpPr txBox="1"/>
          <p:nvPr/>
        </p:nvSpPr>
        <p:spPr>
          <a:xfrm>
            <a:off x="7735773" y="4840556"/>
            <a:ext cx="223266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cross-trade operation</a:t>
            </a:r>
            <a:endParaRPr kumimoji="0" lang="en-GB" sz="1800" b="1" i="1" u="none" strike="noStrike" kern="1200" cap="none" spc="0" normalizeH="0" baseline="0" noProof="0">
              <a:ln>
                <a:noFill/>
              </a:ln>
              <a:solidFill>
                <a:srgbClr val="FF0000"/>
              </a:solidFill>
              <a:effectLst/>
              <a:uLnTx/>
              <a:uFillTx/>
              <a:latin typeface="Calibri" panose="020F0502020204030204"/>
              <a:ea typeface="+mn-ea"/>
              <a:cs typeface="+mn-cs"/>
            </a:endParaRPr>
          </a:p>
        </p:txBody>
      </p:sp>
      <p:grpSp>
        <p:nvGrpSpPr>
          <p:cNvPr id="104" name="Grupa 103">
            <a:extLst>
              <a:ext uri="{FF2B5EF4-FFF2-40B4-BE49-F238E27FC236}">
                <a16:creationId xmlns:a16="http://schemas.microsoft.com/office/drawing/2014/main" id="{BA1DBDE2-8753-D5DD-5014-A69E604E16CC}"/>
              </a:ext>
            </a:extLst>
          </p:cNvPr>
          <p:cNvGrpSpPr/>
          <p:nvPr/>
        </p:nvGrpSpPr>
        <p:grpSpPr>
          <a:xfrm>
            <a:off x="2397370" y="3906418"/>
            <a:ext cx="1860127" cy="931695"/>
            <a:chOff x="1154812" y="3842972"/>
            <a:chExt cx="1860127" cy="931695"/>
          </a:xfrm>
        </p:grpSpPr>
        <p:pic>
          <p:nvPicPr>
            <p:cNvPr id="88" name="Grafika 87" descr="Mężczyzna">
              <a:extLst>
                <a:ext uri="{FF2B5EF4-FFF2-40B4-BE49-F238E27FC236}">
                  <a16:creationId xmlns:a16="http://schemas.microsoft.com/office/drawing/2014/main" id="{49D9EA19-35A0-C6C0-347B-30324903BA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00539" y="3860267"/>
              <a:ext cx="914400" cy="914400"/>
            </a:xfrm>
            <a:prstGeom prst="rect">
              <a:avLst/>
            </a:prstGeom>
          </p:spPr>
        </p:pic>
        <p:pic>
          <p:nvPicPr>
            <p:cNvPr id="96" name="Grafika 95" descr="Mężczyzna">
              <a:extLst>
                <a:ext uri="{FF2B5EF4-FFF2-40B4-BE49-F238E27FC236}">
                  <a16:creationId xmlns:a16="http://schemas.microsoft.com/office/drawing/2014/main" id="{6ED218FE-79CB-11E7-9413-412D55820E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4812" y="3855604"/>
              <a:ext cx="914400" cy="914400"/>
            </a:xfrm>
            <a:prstGeom prst="rect">
              <a:avLst/>
            </a:prstGeom>
          </p:spPr>
        </p:pic>
        <p:pic>
          <p:nvPicPr>
            <p:cNvPr id="97" name="Grafika 96" descr="Mężczyzna">
              <a:extLst>
                <a:ext uri="{FF2B5EF4-FFF2-40B4-BE49-F238E27FC236}">
                  <a16:creationId xmlns:a16="http://schemas.microsoft.com/office/drawing/2014/main" id="{C2E93074-5EA7-CCB8-EF16-1DAFB6E1E0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43339" y="3842972"/>
              <a:ext cx="914400" cy="914400"/>
            </a:xfrm>
            <a:prstGeom prst="rect">
              <a:avLst/>
            </a:prstGeom>
          </p:spPr>
        </p:pic>
      </p:grpSp>
      <p:grpSp>
        <p:nvGrpSpPr>
          <p:cNvPr id="108" name="Grupa 107">
            <a:extLst>
              <a:ext uri="{FF2B5EF4-FFF2-40B4-BE49-F238E27FC236}">
                <a16:creationId xmlns:a16="http://schemas.microsoft.com/office/drawing/2014/main" id="{37B7F6E5-F7BF-D6DC-4A12-04E583AE08EB}"/>
              </a:ext>
            </a:extLst>
          </p:cNvPr>
          <p:cNvGrpSpPr/>
          <p:nvPr/>
        </p:nvGrpSpPr>
        <p:grpSpPr>
          <a:xfrm>
            <a:off x="2641634" y="2843758"/>
            <a:ext cx="1371600" cy="920231"/>
            <a:chOff x="2517929" y="2873222"/>
            <a:chExt cx="1371600" cy="920231"/>
          </a:xfrm>
        </p:grpSpPr>
        <p:pic>
          <p:nvPicPr>
            <p:cNvPr id="89" name="Grafika 88" descr="Mężczyzna">
              <a:extLst>
                <a:ext uri="{FF2B5EF4-FFF2-40B4-BE49-F238E27FC236}">
                  <a16:creationId xmlns:a16="http://schemas.microsoft.com/office/drawing/2014/main" id="{CB8C41AA-D7C7-1B68-53D2-9B4337D05F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75129" y="2879053"/>
              <a:ext cx="914400" cy="914400"/>
            </a:xfrm>
            <a:prstGeom prst="rect">
              <a:avLst/>
            </a:prstGeom>
          </p:spPr>
        </p:pic>
        <p:pic>
          <p:nvPicPr>
            <p:cNvPr id="98" name="Grafika 97" descr="Mężczyzna">
              <a:extLst>
                <a:ext uri="{FF2B5EF4-FFF2-40B4-BE49-F238E27FC236}">
                  <a16:creationId xmlns:a16="http://schemas.microsoft.com/office/drawing/2014/main" id="{E1ADE771-BFD3-6648-63D9-AB32B05D3C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17929" y="2873222"/>
              <a:ext cx="914400" cy="914400"/>
            </a:xfrm>
            <a:prstGeom prst="rect">
              <a:avLst/>
            </a:prstGeom>
          </p:spPr>
        </p:pic>
      </p:grpSp>
      <p:grpSp>
        <p:nvGrpSpPr>
          <p:cNvPr id="106" name="Grupa 105">
            <a:extLst>
              <a:ext uri="{FF2B5EF4-FFF2-40B4-BE49-F238E27FC236}">
                <a16:creationId xmlns:a16="http://schemas.microsoft.com/office/drawing/2014/main" id="{70E7E188-7301-FC33-3200-7732E5C7C062}"/>
              </a:ext>
            </a:extLst>
          </p:cNvPr>
          <p:cNvGrpSpPr/>
          <p:nvPr/>
        </p:nvGrpSpPr>
        <p:grpSpPr>
          <a:xfrm>
            <a:off x="6166337" y="4752688"/>
            <a:ext cx="1377252" cy="914400"/>
            <a:chOff x="5500029" y="4598353"/>
            <a:chExt cx="1377252" cy="914400"/>
          </a:xfrm>
        </p:grpSpPr>
        <p:pic>
          <p:nvPicPr>
            <p:cNvPr id="87" name="Grafika 86" descr="Mężczyzna">
              <a:extLst>
                <a:ext uri="{FF2B5EF4-FFF2-40B4-BE49-F238E27FC236}">
                  <a16:creationId xmlns:a16="http://schemas.microsoft.com/office/drawing/2014/main" id="{95F5C791-D9BC-D27B-8F8A-51E48BC62C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62881" y="4598353"/>
              <a:ext cx="914400" cy="914400"/>
            </a:xfrm>
            <a:prstGeom prst="rect">
              <a:avLst/>
            </a:prstGeom>
          </p:spPr>
        </p:pic>
        <p:pic>
          <p:nvPicPr>
            <p:cNvPr id="99" name="Grafika 98" descr="Mężczyzna">
              <a:extLst>
                <a:ext uri="{FF2B5EF4-FFF2-40B4-BE49-F238E27FC236}">
                  <a16:creationId xmlns:a16="http://schemas.microsoft.com/office/drawing/2014/main" id="{889EF754-9F5E-27AC-32CF-660E50874C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00029" y="4598353"/>
              <a:ext cx="914400" cy="914400"/>
            </a:xfrm>
            <a:prstGeom prst="rect">
              <a:avLst/>
            </a:prstGeom>
          </p:spPr>
        </p:pic>
      </p:grpSp>
      <p:cxnSp>
        <p:nvCxnSpPr>
          <p:cNvPr id="100" name="Łącznik prosty 99">
            <a:extLst>
              <a:ext uri="{FF2B5EF4-FFF2-40B4-BE49-F238E27FC236}">
                <a16:creationId xmlns:a16="http://schemas.microsoft.com/office/drawing/2014/main" id="{4E25801D-7802-A104-E965-D8B962044B12}"/>
              </a:ext>
            </a:extLst>
          </p:cNvPr>
          <p:cNvCxnSpPr>
            <a:cxnSpLocks/>
          </p:cNvCxnSpPr>
          <p:nvPr/>
        </p:nvCxnSpPr>
        <p:spPr>
          <a:xfrm flipH="1" flipV="1">
            <a:off x="10382490" y="3329688"/>
            <a:ext cx="3480" cy="1866979"/>
          </a:xfrm>
          <a:prstGeom prst="line">
            <a:avLst/>
          </a:prstGeom>
          <a:ln w="381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2" name="pole tekstowe 101">
            <a:extLst>
              <a:ext uri="{FF2B5EF4-FFF2-40B4-BE49-F238E27FC236}">
                <a16:creationId xmlns:a16="http://schemas.microsoft.com/office/drawing/2014/main" id="{E8F7A223-C97B-6924-88A2-2416205EBF30}"/>
              </a:ext>
            </a:extLst>
          </p:cNvPr>
          <p:cNvSpPr txBox="1"/>
          <p:nvPr/>
        </p:nvSpPr>
        <p:spPr>
          <a:xfrm>
            <a:off x="7609891" y="5189341"/>
            <a:ext cx="23159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a:ln>
                  <a:noFill/>
                </a:ln>
                <a:solidFill>
                  <a:prstClr val="white">
                    <a:lumMod val="50000"/>
                  </a:prstClr>
                </a:solidFill>
                <a:effectLst/>
                <a:uLnTx/>
                <a:uFillTx/>
                <a:latin typeface="Calibri" panose="020F0502020204030204"/>
                <a:ea typeface="+mn-ea"/>
                <a:cs typeface="+mn-cs"/>
              </a:rPr>
              <a:t>while simultaneous bilateral operation</a:t>
            </a:r>
            <a:endParaRPr kumimoji="0" lang="en-GB" sz="1800" b="1" i="1"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cxnSp>
        <p:nvCxnSpPr>
          <p:cNvPr id="116" name="Łącznik prosty 115">
            <a:extLst>
              <a:ext uri="{FF2B5EF4-FFF2-40B4-BE49-F238E27FC236}">
                <a16:creationId xmlns:a16="http://schemas.microsoft.com/office/drawing/2014/main" id="{CB7E1F1F-651A-28E2-9807-D5DB222610A8}"/>
              </a:ext>
            </a:extLst>
          </p:cNvPr>
          <p:cNvCxnSpPr>
            <a:cxnSpLocks/>
          </p:cNvCxnSpPr>
          <p:nvPr/>
        </p:nvCxnSpPr>
        <p:spPr>
          <a:xfrm flipH="1" flipV="1">
            <a:off x="7419482" y="3281958"/>
            <a:ext cx="3480" cy="1866979"/>
          </a:xfrm>
          <a:prstGeom prst="line">
            <a:avLst/>
          </a:prstGeom>
          <a:ln w="381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7" name="Grupa 116">
            <a:extLst>
              <a:ext uri="{FF2B5EF4-FFF2-40B4-BE49-F238E27FC236}">
                <a16:creationId xmlns:a16="http://schemas.microsoft.com/office/drawing/2014/main" id="{2A4736B7-8D9B-C298-67B0-51A9E6673A7F}"/>
              </a:ext>
            </a:extLst>
          </p:cNvPr>
          <p:cNvGrpSpPr/>
          <p:nvPr/>
        </p:nvGrpSpPr>
        <p:grpSpPr>
          <a:xfrm>
            <a:off x="174626" y="1566262"/>
            <a:ext cx="1226103" cy="1231501"/>
            <a:chOff x="174626" y="1566262"/>
            <a:chExt cx="1226103" cy="1231501"/>
          </a:xfrm>
        </p:grpSpPr>
        <p:sp>
          <p:nvSpPr>
            <p:cNvPr id="118" name="Prostokąt 117">
              <a:extLst>
                <a:ext uri="{FF2B5EF4-FFF2-40B4-BE49-F238E27FC236}">
                  <a16:creationId xmlns:a16="http://schemas.microsoft.com/office/drawing/2014/main" id="{0BE79FD5-F4FC-35B6-D8A9-7C1E5A13BC5C}"/>
                </a:ext>
              </a:extLst>
            </p:cNvPr>
            <p:cNvSpPr/>
            <p:nvPr/>
          </p:nvSpPr>
          <p:spPr>
            <a:xfrm>
              <a:off x="356449" y="1588944"/>
              <a:ext cx="849184" cy="22644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Dowolny kształt: kształt 118">
              <a:extLst>
                <a:ext uri="{FF2B5EF4-FFF2-40B4-BE49-F238E27FC236}">
                  <a16:creationId xmlns:a16="http://schemas.microsoft.com/office/drawing/2014/main" id="{640D2500-013E-22B4-7970-110FC1ECCE25}"/>
                </a:ext>
              </a:extLst>
            </p:cNvPr>
            <p:cNvSpPr/>
            <p:nvPr/>
          </p:nvSpPr>
          <p:spPr>
            <a:xfrm>
              <a:off x="174626" y="1566262"/>
              <a:ext cx="1226103" cy="1231501"/>
            </a:xfrm>
            <a:custGeom>
              <a:avLst/>
              <a:gdLst>
                <a:gd name="connsiteX0" fmla="*/ 1517175 w 3919541"/>
                <a:gd name="connsiteY0" fmla="*/ 3360508 h 3936796"/>
                <a:gd name="connsiteX1" fmla="*/ 1487964 w 3919541"/>
                <a:gd name="connsiteY1" fmla="*/ 3389719 h 3936796"/>
                <a:gd name="connsiteX2" fmla="*/ 1487964 w 3919541"/>
                <a:gd name="connsiteY2" fmla="*/ 3506557 h 3936796"/>
                <a:gd name="connsiteX3" fmla="*/ 1517175 w 3919541"/>
                <a:gd name="connsiteY3" fmla="*/ 3535768 h 3936796"/>
                <a:gd name="connsiteX4" fmla="*/ 2351563 w 3919541"/>
                <a:gd name="connsiteY4" fmla="*/ 3535768 h 3936796"/>
                <a:gd name="connsiteX5" fmla="*/ 2380774 w 3919541"/>
                <a:gd name="connsiteY5" fmla="*/ 3506557 h 3936796"/>
                <a:gd name="connsiteX6" fmla="*/ 2380774 w 3919541"/>
                <a:gd name="connsiteY6" fmla="*/ 3389719 h 3936796"/>
                <a:gd name="connsiteX7" fmla="*/ 2351563 w 3919541"/>
                <a:gd name="connsiteY7" fmla="*/ 3360508 h 3936796"/>
                <a:gd name="connsiteX8" fmla="*/ 1060451 w 3919541"/>
                <a:gd name="connsiteY8" fmla="*/ 2894307 h 3936796"/>
                <a:gd name="connsiteX9" fmla="*/ 907257 w 3919541"/>
                <a:gd name="connsiteY9" fmla="*/ 3050994 h 3936796"/>
                <a:gd name="connsiteX10" fmla="*/ 1060451 w 3919541"/>
                <a:gd name="connsiteY10" fmla="*/ 3207681 h 3936796"/>
                <a:gd name="connsiteX11" fmla="*/ 1213645 w 3919541"/>
                <a:gd name="connsiteY11" fmla="*/ 3050994 h 3936796"/>
                <a:gd name="connsiteX12" fmla="*/ 1060451 w 3919541"/>
                <a:gd name="connsiteY12" fmla="*/ 2894307 h 3936796"/>
                <a:gd name="connsiteX13" fmla="*/ 2859090 w 3919541"/>
                <a:gd name="connsiteY13" fmla="*/ 2890020 h 3936796"/>
                <a:gd name="connsiteX14" fmla="*/ 2705896 w 3919541"/>
                <a:gd name="connsiteY14" fmla="*/ 3046707 h 3936796"/>
                <a:gd name="connsiteX15" fmla="*/ 2859090 w 3919541"/>
                <a:gd name="connsiteY15" fmla="*/ 3203394 h 3936796"/>
                <a:gd name="connsiteX16" fmla="*/ 3012284 w 3919541"/>
                <a:gd name="connsiteY16" fmla="*/ 3046707 h 3936796"/>
                <a:gd name="connsiteX17" fmla="*/ 2859090 w 3919541"/>
                <a:gd name="connsiteY17" fmla="*/ 2890020 h 3936796"/>
                <a:gd name="connsiteX18" fmla="*/ 651671 w 3919541"/>
                <a:gd name="connsiteY18" fmla="*/ 2849856 h 3936796"/>
                <a:gd name="connsiteX19" fmla="*/ 498477 w 3919541"/>
                <a:gd name="connsiteY19" fmla="*/ 3006543 h 3936796"/>
                <a:gd name="connsiteX20" fmla="*/ 651671 w 3919541"/>
                <a:gd name="connsiteY20" fmla="*/ 3163230 h 3936796"/>
                <a:gd name="connsiteX21" fmla="*/ 804865 w 3919541"/>
                <a:gd name="connsiteY21" fmla="*/ 3006543 h 3936796"/>
                <a:gd name="connsiteX22" fmla="*/ 651671 w 3919541"/>
                <a:gd name="connsiteY22" fmla="*/ 2849856 h 3936796"/>
                <a:gd name="connsiteX23" fmla="*/ 3264694 w 3919541"/>
                <a:gd name="connsiteY23" fmla="*/ 2849855 h 3936796"/>
                <a:gd name="connsiteX24" fmla="*/ 3111500 w 3919541"/>
                <a:gd name="connsiteY24" fmla="*/ 3006542 h 3936796"/>
                <a:gd name="connsiteX25" fmla="*/ 3264694 w 3919541"/>
                <a:gd name="connsiteY25" fmla="*/ 3163229 h 3936796"/>
                <a:gd name="connsiteX26" fmla="*/ 3417888 w 3919541"/>
                <a:gd name="connsiteY26" fmla="*/ 3006542 h 3936796"/>
                <a:gd name="connsiteX27" fmla="*/ 3264694 w 3919541"/>
                <a:gd name="connsiteY27" fmla="*/ 2849855 h 3936796"/>
                <a:gd name="connsiteX28" fmla="*/ 3634944 w 3919541"/>
                <a:gd name="connsiteY28" fmla="*/ 1697961 h 3936796"/>
                <a:gd name="connsiteX29" fmla="*/ 3635267 w 3919541"/>
                <a:gd name="connsiteY29" fmla="*/ 1698171 h 3936796"/>
                <a:gd name="connsiteX30" fmla="*/ 3634981 w 3919541"/>
                <a:gd name="connsiteY30" fmla="*/ 1700398 h 3936796"/>
                <a:gd name="connsiteX31" fmla="*/ 3634944 w 3919541"/>
                <a:gd name="connsiteY31" fmla="*/ 1697961 h 3936796"/>
                <a:gd name="connsiteX32" fmla="*/ 284597 w 3919541"/>
                <a:gd name="connsiteY32" fmla="*/ 1697961 h 3936796"/>
                <a:gd name="connsiteX33" fmla="*/ 284559 w 3919541"/>
                <a:gd name="connsiteY33" fmla="*/ 1700398 h 3936796"/>
                <a:gd name="connsiteX34" fmla="*/ 284274 w 3919541"/>
                <a:gd name="connsiteY34" fmla="*/ 1698171 h 3936796"/>
                <a:gd name="connsiteX35" fmla="*/ 652847 w 3919541"/>
                <a:gd name="connsiteY35" fmla="*/ 923902 h 3936796"/>
                <a:gd name="connsiteX36" fmla="*/ 495698 w 3919541"/>
                <a:gd name="connsiteY36" fmla="*/ 1081051 h 3936796"/>
                <a:gd name="connsiteX37" fmla="*/ 495698 w 3919541"/>
                <a:gd name="connsiteY37" fmla="*/ 2538244 h 3936796"/>
                <a:gd name="connsiteX38" fmla="*/ 652847 w 3919541"/>
                <a:gd name="connsiteY38" fmla="*/ 2695393 h 3936796"/>
                <a:gd name="connsiteX39" fmla="*/ 3266691 w 3919541"/>
                <a:gd name="connsiteY39" fmla="*/ 2695393 h 3936796"/>
                <a:gd name="connsiteX40" fmla="*/ 3423840 w 3919541"/>
                <a:gd name="connsiteY40" fmla="*/ 2538244 h 3936796"/>
                <a:gd name="connsiteX41" fmla="*/ 3423840 w 3919541"/>
                <a:gd name="connsiteY41" fmla="*/ 1081051 h 3936796"/>
                <a:gd name="connsiteX42" fmla="*/ 3266691 w 3919541"/>
                <a:gd name="connsiteY42" fmla="*/ 923902 h 3936796"/>
                <a:gd name="connsiteX43" fmla="*/ 706863 w 3919541"/>
                <a:gd name="connsiteY43" fmla="*/ 102528 h 3936796"/>
                <a:gd name="connsiteX44" fmla="*/ 594519 w 3919541"/>
                <a:gd name="connsiteY44" fmla="*/ 214872 h 3936796"/>
                <a:gd name="connsiteX45" fmla="*/ 594519 w 3919541"/>
                <a:gd name="connsiteY45" fmla="*/ 664237 h 3936796"/>
                <a:gd name="connsiteX46" fmla="*/ 706863 w 3919541"/>
                <a:gd name="connsiteY46" fmla="*/ 776581 h 3936796"/>
                <a:gd name="connsiteX47" fmla="*/ 3161875 w 3919541"/>
                <a:gd name="connsiteY47" fmla="*/ 776581 h 3936796"/>
                <a:gd name="connsiteX48" fmla="*/ 3274219 w 3919541"/>
                <a:gd name="connsiteY48" fmla="*/ 664237 h 3936796"/>
                <a:gd name="connsiteX49" fmla="*/ 3274219 w 3919541"/>
                <a:gd name="connsiteY49" fmla="*/ 214872 h 3936796"/>
                <a:gd name="connsiteX50" fmla="*/ 3161875 w 3919541"/>
                <a:gd name="connsiteY50" fmla="*/ 102528 h 3936796"/>
                <a:gd name="connsiteX51" fmla="*/ 792387 w 3919541"/>
                <a:gd name="connsiteY51" fmla="*/ 0 h 3936796"/>
                <a:gd name="connsiteX52" fmla="*/ 3127152 w 3919541"/>
                <a:gd name="connsiteY52" fmla="*/ 0 h 3936796"/>
                <a:gd name="connsiteX53" fmla="*/ 3531395 w 3919541"/>
                <a:gd name="connsiteY53" fmla="*/ 404243 h 3936796"/>
                <a:gd name="connsiteX54" fmla="*/ 3531394 w 3919541"/>
                <a:gd name="connsiteY54" fmla="*/ 808485 h 3936796"/>
                <a:gd name="connsiteX55" fmla="*/ 3525083 w 3919541"/>
                <a:gd name="connsiteY55" fmla="*/ 808485 h 3936796"/>
                <a:gd name="connsiteX56" fmla="*/ 3531394 w 3919541"/>
                <a:gd name="connsiteY56" fmla="*/ 839747 h 3936796"/>
                <a:gd name="connsiteX57" fmla="*/ 3531394 w 3919541"/>
                <a:gd name="connsiteY57" fmla="*/ 961929 h 3936796"/>
                <a:gd name="connsiteX58" fmla="*/ 3539563 w 3919541"/>
                <a:gd name="connsiteY58" fmla="*/ 956964 h 3936796"/>
                <a:gd name="connsiteX59" fmla="*/ 3614740 w 3919541"/>
                <a:gd name="connsiteY59" fmla="*/ 972479 h 3936796"/>
                <a:gd name="connsiteX60" fmla="*/ 3679034 w 3919541"/>
                <a:gd name="connsiteY60" fmla="*/ 972479 h 3936796"/>
                <a:gd name="connsiteX61" fmla="*/ 3738566 w 3919541"/>
                <a:gd name="connsiteY61" fmla="*/ 977242 h 3936796"/>
                <a:gd name="connsiteX62" fmla="*/ 3795716 w 3919541"/>
                <a:gd name="connsiteY62" fmla="*/ 1001054 h 3936796"/>
                <a:gd name="connsiteX63" fmla="*/ 3850484 w 3919541"/>
                <a:gd name="connsiteY63" fmla="*/ 1046298 h 3936796"/>
                <a:gd name="connsiteX64" fmla="*/ 3876678 w 3919541"/>
                <a:gd name="connsiteY64" fmla="*/ 1091542 h 3936796"/>
                <a:gd name="connsiteX65" fmla="*/ 3898109 w 3919541"/>
                <a:gd name="connsiteY65" fmla="*/ 1132023 h 3936796"/>
                <a:gd name="connsiteX66" fmla="*/ 3907634 w 3919541"/>
                <a:gd name="connsiteY66" fmla="*/ 1167742 h 3936796"/>
                <a:gd name="connsiteX67" fmla="*/ 3912397 w 3919541"/>
                <a:gd name="connsiteY67" fmla="*/ 1201079 h 3936796"/>
                <a:gd name="connsiteX68" fmla="*/ 3917159 w 3919541"/>
                <a:gd name="connsiteY68" fmla="*/ 1255848 h 3936796"/>
                <a:gd name="connsiteX69" fmla="*/ 3919541 w 3919541"/>
                <a:gd name="connsiteY69" fmla="*/ 1382054 h 3936796"/>
                <a:gd name="connsiteX70" fmla="*/ 3917159 w 3919541"/>
                <a:gd name="connsiteY70" fmla="*/ 1636848 h 3936796"/>
                <a:gd name="connsiteX71" fmla="*/ 3910016 w 3919541"/>
                <a:gd name="connsiteY71" fmla="*/ 1705904 h 3936796"/>
                <a:gd name="connsiteX72" fmla="*/ 3895728 w 3919541"/>
                <a:gd name="connsiteY72" fmla="*/ 1729717 h 3936796"/>
                <a:gd name="connsiteX73" fmla="*/ 3876678 w 3919541"/>
                <a:gd name="connsiteY73" fmla="*/ 1746385 h 3936796"/>
                <a:gd name="connsiteX74" fmla="*/ 3814766 w 3919541"/>
                <a:gd name="connsiteY74" fmla="*/ 1755910 h 3936796"/>
                <a:gd name="connsiteX75" fmla="*/ 3690941 w 3919541"/>
                <a:gd name="connsiteY75" fmla="*/ 1746385 h 3936796"/>
                <a:gd name="connsiteX76" fmla="*/ 3652841 w 3919541"/>
                <a:gd name="connsiteY76" fmla="*/ 1720192 h 3936796"/>
                <a:gd name="connsiteX77" fmla="*/ 3636172 w 3919541"/>
                <a:gd name="connsiteY77" fmla="*/ 1698760 h 3936796"/>
                <a:gd name="connsiteX78" fmla="*/ 3635267 w 3919541"/>
                <a:gd name="connsiteY78" fmla="*/ 1698171 h 3936796"/>
                <a:gd name="connsiteX79" fmla="*/ 3635614 w 3919541"/>
                <a:gd name="connsiteY79" fmla="*/ 1695468 h 3936796"/>
                <a:gd name="connsiteX80" fmla="*/ 3636172 w 3919541"/>
                <a:gd name="connsiteY80" fmla="*/ 1672567 h 3936796"/>
                <a:gd name="connsiteX81" fmla="*/ 3638553 w 3919541"/>
                <a:gd name="connsiteY81" fmla="*/ 1415392 h 3936796"/>
                <a:gd name="connsiteX82" fmla="*/ 3640934 w 3919541"/>
                <a:gd name="connsiteY82" fmla="*/ 1196317 h 3936796"/>
                <a:gd name="connsiteX83" fmla="*/ 3633791 w 3919541"/>
                <a:gd name="connsiteY83" fmla="*/ 1155835 h 3936796"/>
                <a:gd name="connsiteX84" fmla="*/ 3624266 w 3919541"/>
                <a:gd name="connsiteY84" fmla="*/ 1139167 h 3936796"/>
                <a:gd name="connsiteX85" fmla="*/ 3609977 w 3919541"/>
                <a:gd name="connsiteY85" fmla="*/ 1129642 h 3936796"/>
                <a:gd name="connsiteX86" fmla="*/ 3579021 w 3919541"/>
                <a:gd name="connsiteY86" fmla="*/ 1122498 h 3936796"/>
                <a:gd name="connsiteX87" fmla="*/ 3543302 w 3919541"/>
                <a:gd name="connsiteY87" fmla="*/ 1127260 h 3936796"/>
                <a:gd name="connsiteX88" fmla="*/ 3535358 w 3919541"/>
                <a:gd name="connsiteY88" fmla="*/ 1133120 h 3936796"/>
                <a:gd name="connsiteX89" fmla="*/ 3531394 w 3919541"/>
                <a:gd name="connsiteY89" fmla="*/ 1137699 h 3936796"/>
                <a:gd name="connsiteX90" fmla="*/ 3531394 w 3919541"/>
                <a:gd name="connsiteY90" fmla="*/ 3510244 h 3936796"/>
                <a:gd name="connsiteX91" fmla="*/ 3392663 w 3919541"/>
                <a:gd name="connsiteY91" fmla="*/ 3648975 h 3936796"/>
                <a:gd name="connsiteX92" fmla="*/ 3336925 w 3919541"/>
                <a:gd name="connsiteY92" fmla="*/ 3648975 h 3936796"/>
                <a:gd name="connsiteX93" fmla="*/ 3336925 w 3919541"/>
                <a:gd name="connsiteY93" fmla="*/ 3861653 h 3936796"/>
                <a:gd name="connsiteX94" fmla="*/ 3261782 w 3919541"/>
                <a:gd name="connsiteY94" fmla="*/ 3936796 h 3936796"/>
                <a:gd name="connsiteX95" fmla="*/ 2961218 w 3919541"/>
                <a:gd name="connsiteY95" fmla="*/ 3936796 h 3936796"/>
                <a:gd name="connsiteX96" fmla="*/ 2886075 w 3919541"/>
                <a:gd name="connsiteY96" fmla="*/ 3861653 h 3936796"/>
                <a:gd name="connsiteX97" fmla="*/ 2886075 w 3919541"/>
                <a:gd name="connsiteY97" fmla="*/ 3648975 h 3936796"/>
                <a:gd name="connsiteX98" fmla="*/ 1030289 w 3919541"/>
                <a:gd name="connsiteY98" fmla="*/ 3648975 h 3936796"/>
                <a:gd name="connsiteX99" fmla="*/ 1030289 w 3919541"/>
                <a:gd name="connsiteY99" fmla="*/ 3861653 h 3936796"/>
                <a:gd name="connsiteX100" fmla="*/ 955146 w 3919541"/>
                <a:gd name="connsiteY100" fmla="*/ 3936796 h 3936796"/>
                <a:gd name="connsiteX101" fmla="*/ 654582 w 3919541"/>
                <a:gd name="connsiteY101" fmla="*/ 3936796 h 3936796"/>
                <a:gd name="connsiteX102" fmla="*/ 579439 w 3919541"/>
                <a:gd name="connsiteY102" fmla="*/ 3861653 h 3936796"/>
                <a:gd name="connsiteX103" fmla="*/ 579439 w 3919541"/>
                <a:gd name="connsiteY103" fmla="*/ 3648975 h 3936796"/>
                <a:gd name="connsiteX104" fmla="*/ 526875 w 3919541"/>
                <a:gd name="connsiteY104" fmla="*/ 3648975 h 3936796"/>
                <a:gd name="connsiteX105" fmla="*/ 388144 w 3919541"/>
                <a:gd name="connsiteY105" fmla="*/ 3510244 h 3936796"/>
                <a:gd name="connsiteX106" fmla="*/ 388144 w 3919541"/>
                <a:gd name="connsiteY106" fmla="*/ 1137696 h 3936796"/>
                <a:gd name="connsiteX107" fmla="*/ 384182 w 3919541"/>
                <a:gd name="connsiteY107" fmla="*/ 1133120 h 3936796"/>
                <a:gd name="connsiteX108" fmla="*/ 376238 w 3919541"/>
                <a:gd name="connsiteY108" fmla="*/ 1127260 h 3936796"/>
                <a:gd name="connsiteX109" fmla="*/ 340519 w 3919541"/>
                <a:gd name="connsiteY109" fmla="*/ 1122498 h 3936796"/>
                <a:gd name="connsiteX110" fmla="*/ 309563 w 3919541"/>
                <a:gd name="connsiteY110" fmla="*/ 1129642 h 3936796"/>
                <a:gd name="connsiteX111" fmla="*/ 295275 w 3919541"/>
                <a:gd name="connsiteY111" fmla="*/ 1139167 h 3936796"/>
                <a:gd name="connsiteX112" fmla="*/ 285750 w 3919541"/>
                <a:gd name="connsiteY112" fmla="*/ 1155835 h 3936796"/>
                <a:gd name="connsiteX113" fmla="*/ 278607 w 3919541"/>
                <a:gd name="connsiteY113" fmla="*/ 1196317 h 3936796"/>
                <a:gd name="connsiteX114" fmla="*/ 280988 w 3919541"/>
                <a:gd name="connsiteY114" fmla="*/ 1415392 h 3936796"/>
                <a:gd name="connsiteX115" fmla="*/ 283369 w 3919541"/>
                <a:gd name="connsiteY115" fmla="*/ 1672567 h 3936796"/>
                <a:gd name="connsiteX116" fmla="*/ 283927 w 3919541"/>
                <a:gd name="connsiteY116" fmla="*/ 1695468 h 3936796"/>
                <a:gd name="connsiteX117" fmla="*/ 284274 w 3919541"/>
                <a:gd name="connsiteY117" fmla="*/ 1698171 h 3936796"/>
                <a:gd name="connsiteX118" fmla="*/ 283369 w 3919541"/>
                <a:gd name="connsiteY118" fmla="*/ 1698760 h 3936796"/>
                <a:gd name="connsiteX119" fmla="*/ 266700 w 3919541"/>
                <a:gd name="connsiteY119" fmla="*/ 1720192 h 3936796"/>
                <a:gd name="connsiteX120" fmla="*/ 228600 w 3919541"/>
                <a:gd name="connsiteY120" fmla="*/ 1746385 h 3936796"/>
                <a:gd name="connsiteX121" fmla="*/ 104775 w 3919541"/>
                <a:gd name="connsiteY121" fmla="*/ 1755910 h 3936796"/>
                <a:gd name="connsiteX122" fmla="*/ 42863 w 3919541"/>
                <a:gd name="connsiteY122" fmla="*/ 1746385 h 3936796"/>
                <a:gd name="connsiteX123" fmla="*/ 23813 w 3919541"/>
                <a:gd name="connsiteY123" fmla="*/ 1729717 h 3936796"/>
                <a:gd name="connsiteX124" fmla="*/ 9525 w 3919541"/>
                <a:gd name="connsiteY124" fmla="*/ 1705904 h 3936796"/>
                <a:gd name="connsiteX125" fmla="*/ 2382 w 3919541"/>
                <a:gd name="connsiteY125" fmla="*/ 1636848 h 3936796"/>
                <a:gd name="connsiteX126" fmla="*/ 0 w 3919541"/>
                <a:gd name="connsiteY126" fmla="*/ 1382054 h 3936796"/>
                <a:gd name="connsiteX127" fmla="*/ 2382 w 3919541"/>
                <a:gd name="connsiteY127" fmla="*/ 1255848 h 3936796"/>
                <a:gd name="connsiteX128" fmla="*/ 7144 w 3919541"/>
                <a:gd name="connsiteY128" fmla="*/ 1201079 h 3936796"/>
                <a:gd name="connsiteX129" fmla="*/ 11907 w 3919541"/>
                <a:gd name="connsiteY129" fmla="*/ 1167742 h 3936796"/>
                <a:gd name="connsiteX130" fmla="*/ 21432 w 3919541"/>
                <a:gd name="connsiteY130" fmla="*/ 1132023 h 3936796"/>
                <a:gd name="connsiteX131" fmla="*/ 42863 w 3919541"/>
                <a:gd name="connsiteY131" fmla="*/ 1091542 h 3936796"/>
                <a:gd name="connsiteX132" fmla="*/ 69057 w 3919541"/>
                <a:gd name="connsiteY132" fmla="*/ 1046298 h 3936796"/>
                <a:gd name="connsiteX133" fmla="*/ 123825 w 3919541"/>
                <a:gd name="connsiteY133" fmla="*/ 1001054 h 3936796"/>
                <a:gd name="connsiteX134" fmla="*/ 180975 w 3919541"/>
                <a:gd name="connsiteY134" fmla="*/ 977242 h 3936796"/>
                <a:gd name="connsiteX135" fmla="*/ 240507 w 3919541"/>
                <a:gd name="connsiteY135" fmla="*/ 972479 h 3936796"/>
                <a:gd name="connsiteX136" fmla="*/ 304800 w 3919541"/>
                <a:gd name="connsiteY136" fmla="*/ 972479 h 3936796"/>
                <a:gd name="connsiteX137" fmla="*/ 379977 w 3919541"/>
                <a:gd name="connsiteY137" fmla="*/ 956964 h 3936796"/>
                <a:gd name="connsiteX138" fmla="*/ 388144 w 3919541"/>
                <a:gd name="connsiteY138" fmla="*/ 961928 h 3936796"/>
                <a:gd name="connsiteX139" fmla="*/ 388144 w 3919541"/>
                <a:gd name="connsiteY139" fmla="*/ 839747 h 3936796"/>
                <a:gd name="connsiteX140" fmla="*/ 394456 w 3919541"/>
                <a:gd name="connsiteY140" fmla="*/ 808485 h 3936796"/>
                <a:gd name="connsiteX141" fmla="*/ 388144 w 3919541"/>
                <a:gd name="connsiteY141" fmla="*/ 808485 h 3936796"/>
                <a:gd name="connsiteX142" fmla="*/ 388144 w 3919541"/>
                <a:gd name="connsiteY142" fmla="*/ 404243 h 3936796"/>
                <a:gd name="connsiteX143" fmla="*/ 792387 w 3919541"/>
                <a:gd name="connsiteY143" fmla="*/ 0 h 39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919541" h="3936796">
                  <a:moveTo>
                    <a:pt x="1517175" y="3360508"/>
                  </a:moveTo>
                  <a:cubicBezTo>
                    <a:pt x="1501042" y="3360508"/>
                    <a:pt x="1487964" y="3373586"/>
                    <a:pt x="1487964" y="3389719"/>
                  </a:cubicBezTo>
                  <a:lnTo>
                    <a:pt x="1487964" y="3506557"/>
                  </a:lnTo>
                  <a:cubicBezTo>
                    <a:pt x="1487964" y="3522690"/>
                    <a:pt x="1501042" y="3535768"/>
                    <a:pt x="1517175" y="3535768"/>
                  </a:cubicBezTo>
                  <a:lnTo>
                    <a:pt x="2351563" y="3535768"/>
                  </a:lnTo>
                  <a:cubicBezTo>
                    <a:pt x="2367696" y="3535768"/>
                    <a:pt x="2380774" y="3522690"/>
                    <a:pt x="2380774" y="3506557"/>
                  </a:cubicBezTo>
                  <a:lnTo>
                    <a:pt x="2380774" y="3389719"/>
                  </a:lnTo>
                  <a:cubicBezTo>
                    <a:pt x="2380774" y="3373586"/>
                    <a:pt x="2367696" y="3360508"/>
                    <a:pt x="2351563" y="3360508"/>
                  </a:cubicBezTo>
                  <a:close/>
                  <a:moveTo>
                    <a:pt x="1060451" y="2894307"/>
                  </a:moveTo>
                  <a:cubicBezTo>
                    <a:pt x="975844" y="2894307"/>
                    <a:pt x="907257" y="2964458"/>
                    <a:pt x="907257" y="3050994"/>
                  </a:cubicBezTo>
                  <a:cubicBezTo>
                    <a:pt x="907257" y="3137530"/>
                    <a:pt x="975844" y="3207681"/>
                    <a:pt x="1060451" y="3207681"/>
                  </a:cubicBezTo>
                  <a:cubicBezTo>
                    <a:pt x="1145058" y="3207681"/>
                    <a:pt x="1213645" y="3137530"/>
                    <a:pt x="1213645" y="3050994"/>
                  </a:cubicBezTo>
                  <a:cubicBezTo>
                    <a:pt x="1213645" y="2964458"/>
                    <a:pt x="1145058" y="2894307"/>
                    <a:pt x="1060451" y="2894307"/>
                  </a:cubicBezTo>
                  <a:close/>
                  <a:moveTo>
                    <a:pt x="2859090" y="2890020"/>
                  </a:moveTo>
                  <a:cubicBezTo>
                    <a:pt x="2774483" y="2890020"/>
                    <a:pt x="2705896" y="2960171"/>
                    <a:pt x="2705896" y="3046707"/>
                  </a:cubicBezTo>
                  <a:cubicBezTo>
                    <a:pt x="2705896" y="3133243"/>
                    <a:pt x="2774483" y="3203394"/>
                    <a:pt x="2859090" y="3203394"/>
                  </a:cubicBezTo>
                  <a:cubicBezTo>
                    <a:pt x="2943697" y="3203394"/>
                    <a:pt x="3012284" y="3133243"/>
                    <a:pt x="3012284" y="3046707"/>
                  </a:cubicBezTo>
                  <a:cubicBezTo>
                    <a:pt x="3012284" y="2960171"/>
                    <a:pt x="2943697" y="2890020"/>
                    <a:pt x="2859090" y="2890020"/>
                  </a:cubicBezTo>
                  <a:close/>
                  <a:moveTo>
                    <a:pt x="651671" y="2849856"/>
                  </a:moveTo>
                  <a:cubicBezTo>
                    <a:pt x="567064" y="2849856"/>
                    <a:pt x="498477" y="2920007"/>
                    <a:pt x="498477" y="3006543"/>
                  </a:cubicBezTo>
                  <a:cubicBezTo>
                    <a:pt x="498477" y="3093079"/>
                    <a:pt x="567064" y="3163230"/>
                    <a:pt x="651671" y="3163230"/>
                  </a:cubicBezTo>
                  <a:cubicBezTo>
                    <a:pt x="736278" y="3163230"/>
                    <a:pt x="804865" y="3093079"/>
                    <a:pt x="804865" y="3006543"/>
                  </a:cubicBezTo>
                  <a:cubicBezTo>
                    <a:pt x="804865" y="2920007"/>
                    <a:pt x="736278" y="2849856"/>
                    <a:pt x="651671" y="2849856"/>
                  </a:cubicBezTo>
                  <a:close/>
                  <a:moveTo>
                    <a:pt x="3264694" y="2849855"/>
                  </a:moveTo>
                  <a:cubicBezTo>
                    <a:pt x="3180087" y="2849855"/>
                    <a:pt x="3111500" y="2920006"/>
                    <a:pt x="3111500" y="3006542"/>
                  </a:cubicBezTo>
                  <a:cubicBezTo>
                    <a:pt x="3111500" y="3093078"/>
                    <a:pt x="3180087" y="3163229"/>
                    <a:pt x="3264694" y="3163229"/>
                  </a:cubicBezTo>
                  <a:cubicBezTo>
                    <a:pt x="3349301" y="3163229"/>
                    <a:pt x="3417888" y="3093078"/>
                    <a:pt x="3417888" y="3006542"/>
                  </a:cubicBezTo>
                  <a:cubicBezTo>
                    <a:pt x="3417888" y="2920006"/>
                    <a:pt x="3349301" y="2849855"/>
                    <a:pt x="3264694" y="2849855"/>
                  </a:cubicBezTo>
                  <a:close/>
                  <a:moveTo>
                    <a:pt x="3634944" y="1697961"/>
                  </a:moveTo>
                  <a:lnTo>
                    <a:pt x="3635267" y="1698171"/>
                  </a:lnTo>
                  <a:lnTo>
                    <a:pt x="3634981" y="1700398"/>
                  </a:lnTo>
                  <a:cubicBezTo>
                    <a:pt x="3634832" y="1700224"/>
                    <a:pt x="3634783" y="1698823"/>
                    <a:pt x="3634944" y="1697961"/>
                  </a:cubicBezTo>
                  <a:close/>
                  <a:moveTo>
                    <a:pt x="284597" y="1697961"/>
                  </a:moveTo>
                  <a:cubicBezTo>
                    <a:pt x="284758" y="1698823"/>
                    <a:pt x="284708" y="1700224"/>
                    <a:pt x="284559" y="1700398"/>
                  </a:cubicBezTo>
                  <a:lnTo>
                    <a:pt x="284274" y="1698171"/>
                  </a:lnTo>
                  <a:close/>
                  <a:moveTo>
                    <a:pt x="652847" y="923902"/>
                  </a:moveTo>
                  <a:cubicBezTo>
                    <a:pt x="566056" y="923902"/>
                    <a:pt x="495698" y="994260"/>
                    <a:pt x="495698" y="1081051"/>
                  </a:cubicBezTo>
                  <a:lnTo>
                    <a:pt x="495698" y="2538244"/>
                  </a:lnTo>
                  <a:cubicBezTo>
                    <a:pt x="495698" y="2625035"/>
                    <a:pt x="566056" y="2695393"/>
                    <a:pt x="652847" y="2695393"/>
                  </a:cubicBezTo>
                  <a:cubicBezTo>
                    <a:pt x="1924178" y="2847793"/>
                    <a:pt x="1928685" y="2776355"/>
                    <a:pt x="3266691" y="2695393"/>
                  </a:cubicBezTo>
                  <a:cubicBezTo>
                    <a:pt x="3353482" y="2695393"/>
                    <a:pt x="3423840" y="2625035"/>
                    <a:pt x="3423840" y="2538244"/>
                  </a:cubicBezTo>
                  <a:lnTo>
                    <a:pt x="3423840" y="1081051"/>
                  </a:lnTo>
                  <a:cubicBezTo>
                    <a:pt x="3423840" y="994260"/>
                    <a:pt x="3353482" y="923902"/>
                    <a:pt x="3266691" y="923902"/>
                  </a:cubicBezTo>
                  <a:close/>
                  <a:moveTo>
                    <a:pt x="706863" y="102528"/>
                  </a:moveTo>
                  <a:cubicBezTo>
                    <a:pt x="644817" y="102528"/>
                    <a:pt x="594519" y="152826"/>
                    <a:pt x="594519" y="214872"/>
                  </a:cubicBezTo>
                  <a:lnTo>
                    <a:pt x="594519" y="664237"/>
                  </a:lnTo>
                  <a:cubicBezTo>
                    <a:pt x="594519" y="726283"/>
                    <a:pt x="644817" y="776581"/>
                    <a:pt x="706863" y="776581"/>
                  </a:cubicBezTo>
                  <a:lnTo>
                    <a:pt x="3161875" y="776581"/>
                  </a:lnTo>
                  <a:cubicBezTo>
                    <a:pt x="3223921" y="776581"/>
                    <a:pt x="3274219" y="726283"/>
                    <a:pt x="3274219" y="664237"/>
                  </a:cubicBezTo>
                  <a:lnTo>
                    <a:pt x="3274219" y="214872"/>
                  </a:lnTo>
                  <a:cubicBezTo>
                    <a:pt x="3274219" y="152826"/>
                    <a:pt x="3223921" y="102528"/>
                    <a:pt x="3161875" y="102528"/>
                  </a:cubicBezTo>
                  <a:close/>
                  <a:moveTo>
                    <a:pt x="792387" y="0"/>
                  </a:moveTo>
                  <a:lnTo>
                    <a:pt x="3127152" y="0"/>
                  </a:lnTo>
                  <a:cubicBezTo>
                    <a:pt x="3350409" y="0"/>
                    <a:pt x="3531395" y="180986"/>
                    <a:pt x="3531395" y="404243"/>
                  </a:cubicBezTo>
                  <a:cubicBezTo>
                    <a:pt x="3531395" y="538990"/>
                    <a:pt x="3531394" y="673738"/>
                    <a:pt x="3531394" y="808485"/>
                  </a:cubicBezTo>
                  <a:lnTo>
                    <a:pt x="3525083" y="808485"/>
                  </a:lnTo>
                  <a:lnTo>
                    <a:pt x="3531394" y="839747"/>
                  </a:lnTo>
                  <a:lnTo>
                    <a:pt x="3531394" y="961929"/>
                  </a:lnTo>
                  <a:lnTo>
                    <a:pt x="3539563" y="956964"/>
                  </a:lnTo>
                  <a:cubicBezTo>
                    <a:pt x="3561832" y="954323"/>
                    <a:pt x="3595095" y="971884"/>
                    <a:pt x="3614740" y="972479"/>
                  </a:cubicBezTo>
                  <a:cubicBezTo>
                    <a:pt x="3640935" y="973273"/>
                    <a:pt x="3658397" y="971685"/>
                    <a:pt x="3679034" y="972479"/>
                  </a:cubicBezTo>
                  <a:cubicBezTo>
                    <a:pt x="3699671" y="973273"/>
                    <a:pt x="3719119" y="972480"/>
                    <a:pt x="3738566" y="977242"/>
                  </a:cubicBezTo>
                  <a:cubicBezTo>
                    <a:pt x="3758013" y="982004"/>
                    <a:pt x="3777063" y="989545"/>
                    <a:pt x="3795716" y="1001054"/>
                  </a:cubicBezTo>
                  <a:cubicBezTo>
                    <a:pt x="3814369" y="1012563"/>
                    <a:pt x="3836990" y="1031217"/>
                    <a:pt x="3850484" y="1046298"/>
                  </a:cubicBezTo>
                  <a:cubicBezTo>
                    <a:pt x="3863978" y="1061379"/>
                    <a:pt x="3868741" y="1077255"/>
                    <a:pt x="3876678" y="1091542"/>
                  </a:cubicBezTo>
                  <a:cubicBezTo>
                    <a:pt x="3884615" y="1105829"/>
                    <a:pt x="3892950" y="1119323"/>
                    <a:pt x="3898109" y="1132023"/>
                  </a:cubicBezTo>
                  <a:cubicBezTo>
                    <a:pt x="3903268" y="1144723"/>
                    <a:pt x="3905253" y="1156233"/>
                    <a:pt x="3907634" y="1167742"/>
                  </a:cubicBezTo>
                  <a:cubicBezTo>
                    <a:pt x="3910015" y="1179251"/>
                    <a:pt x="3910810" y="1186395"/>
                    <a:pt x="3912397" y="1201079"/>
                  </a:cubicBezTo>
                  <a:cubicBezTo>
                    <a:pt x="3913985" y="1215763"/>
                    <a:pt x="3915968" y="1225686"/>
                    <a:pt x="3917159" y="1255848"/>
                  </a:cubicBezTo>
                  <a:cubicBezTo>
                    <a:pt x="3918350" y="1286010"/>
                    <a:pt x="3919541" y="1318554"/>
                    <a:pt x="3919541" y="1382054"/>
                  </a:cubicBezTo>
                  <a:cubicBezTo>
                    <a:pt x="3919541" y="1445554"/>
                    <a:pt x="3918747" y="1582873"/>
                    <a:pt x="3917159" y="1636848"/>
                  </a:cubicBezTo>
                  <a:cubicBezTo>
                    <a:pt x="3915572" y="1690823"/>
                    <a:pt x="3913588" y="1690426"/>
                    <a:pt x="3910016" y="1705904"/>
                  </a:cubicBezTo>
                  <a:cubicBezTo>
                    <a:pt x="3906444" y="1721382"/>
                    <a:pt x="3901284" y="1722970"/>
                    <a:pt x="3895728" y="1729717"/>
                  </a:cubicBezTo>
                  <a:cubicBezTo>
                    <a:pt x="3890172" y="1736464"/>
                    <a:pt x="3890172" y="1742020"/>
                    <a:pt x="3876678" y="1746385"/>
                  </a:cubicBezTo>
                  <a:cubicBezTo>
                    <a:pt x="3863184" y="1750751"/>
                    <a:pt x="3845722" y="1755910"/>
                    <a:pt x="3814766" y="1755910"/>
                  </a:cubicBezTo>
                  <a:cubicBezTo>
                    <a:pt x="3783810" y="1755910"/>
                    <a:pt x="3717929" y="1752338"/>
                    <a:pt x="3690941" y="1746385"/>
                  </a:cubicBezTo>
                  <a:cubicBezTo>
                    <a:pt x="3663954" y="1740432"/>
                    <a:pt x="3661969" y="1728130"/>
                    <a:pt x="3652841" y="1720192"/>
                  </a:cubicBezTo>
                  <a:cubicBezTo>
                    <a:pt x="3643713" y="1712254"/>
                    <a:pt x="3638950" y="1706697"/>
                    <a:pt x="3636172" y="1698760"/>
                  </a:cubicBezTo>
                  <a:lnTo>
                    <a:pt x="3635267" y="1698171"/>
                  </a:lnTo>
                  <a:lnTo>
                    <a:pt x="3635614" y="1695468"/>
                  </a:lnTo>
                  <a:cubicBezTo>
                    <a:pt x="3635849" y="1691419"/>
                    <a:pt x="3636072" y="1684374"/>
                    <a:pt x="3636172" y="1672567"/>
                  </a:cubicBezTo>
                  <a:cubicBezTo>
                    <a:pt x="3636569" y="1625339"/>
                    <a:pt x="3637759" y="1494767"/>
                    <a:pt x="3638553" y="1415392"/>
                  </a:cubicBezTo>
                  <a:cubicBezTo>
                    <a:pt x="3639347" y="1336017"/>
                    <a:pt x="3641728" y="1239576"/>
                    <a:pt x="3640934" y="1196317"/>
                  </a:cubicBezTo>
                  <a:cubicBezTo>
                    <a:pt x="3640140" y="1153058"/>
                    <a:pt x="3636569" y="1165360"/>
                    <a:pt x="3633791" y="1155835"/>
                  </a:cubicBezTo>
                  <a:cubicBezTo>
                    <a:pt x="3631013" y="1146310"/>
                    <a:pt x="3628235" y="1143532"/>
                    <a:pt x="3624266" y="1139167"/>
                  </a:cubicBezTo>
                  <a:cubicBezTo>
                    <a:pt x="3620297" y="1134802"/>
                    <a:pt x="3617518" y="1132420"/>
                    <a:pt x="3609977" y="1129642"/>
                  </a:cubicBezTo>
                  <a:cubicBezTo>
                    <a:pt x="3602436" y="1126864"/>
                    <a:pt x="3590133" y="1122895"/>
                    <a:pt x="3579021" y="1122498"/>
                  </a:cubicBezTo>
                  <a:cubicBezTo>
                    <a:pt x="3567909" y="1122101"/>
                    <a:pt x="3553621" y="1125276"/>
                    <a:pt x="3543302" y="1127260"/>
                  </a:cubicBezTo>
                  <a:cubicBezTo>
                    <a:pt x="3540723" y="1127756"/>
                    <a:pt x="3538019" y="1130187"/>
                    <a:pt x="3535358" y="1133120"/>
                  </a:cubicBezTo>
                  <a:lnTo>
                    <a:pt x="3531394" y="1137699"/>
                  </a:lnTo>
                  <a:lnTo>
                    <a:pt x="3531394" y="3510244"/>
                  </a:lnTo>
                  <a:cubicBezTo>
                    <a:pt x="3531394" y="3586863"/>
                    <a:pt x="3469282" y="3648975"/>
                    <a:pt x="3392663" y="3648975"/>
                  </a:cubicBezTo>
                  <a:lnTo>
                    <a:pt x="3336925" y="3648975"/>
                  </a:lnTo>
                  <a:lnTo>
                    <a:pt x="3336925" y="3861653"/>
                  </a:lnTo>
                  <a:cubicBezTo>
                    <a:pt x="3336925" y="3903153"/>
                    <a:pt x="3303282" y="3936796"/>
                    <a:pt x="3261782" y="3936796"/>
                  </a:cubicBezTo>
                  <a:lnTo>
                    <a:pt x="2961218" y="3936796"/>
                  </a:lnTo>
                  <a:cubicBezTo>
                    <a:pt x="2919718" y="3936796"/>
                    <a:pt x="2886075" y="3903153"/>
                    <a:pt x="2886075" y="3861653"/>
                  </a:cubicBezTo>
                  <a:lnTo>
                    <a:pt x="2886075" y="3648975"/>
                  </a:lnTo>
                  <a:lnTo>
                    <a:pt x="1030289" y="3648975"/>
                  </a:lnTo>
                  <a:lnTo>
                    <a:pt x="1030289" y="3861653"/>
                  </a:lnTo>
                  <a:cubicBezTo>
                    <a:pt x="1030289" y="3903153"/>
                    <a:pt x="996646" y="3936796"/>
                    <a:pt x="955146" y="3936796"/>
                  </a:cubicBezTo>
                  <a:lnTo>
                    <a:pt x="654582" y="3936796"/>
                  </a:lnTo>
                  <a:cubicBezTo>
                    <a:pt x="613082" y="3936796"/>
                    <a:pt x="579439" y="3903153"/>
                    <a:pt x="579439" y="3861653"/>
                  </a:cubicBezTo>
                  <a:lnTo>
                    <a:pt x="579439" y="3648975"/>
                  </a:lnTo>
                  <a:lnTo>
                    <a:pt x="526875" y="3648975"/>
                  </a:lnTo>
                  <a:cubicBezTo>
                    <a:pt x="450256" y="3648975"/>
                    <a:pt x="388144" y="3586863"/>
                    <a:pt x="388144" y="3510244"/>
                  </a:cubicBezTo>
                  <a:lnTo>
                    <a:pt x="388144" y="1137696"/>
                  </a:lnTo>
                  <a:lnTo>
                    <a:pt x="384182" y="1133120"/>
                  </a:lnTo>
                  <a:cubicBezTo>
                    <a:pt x="381521" y="1130187"/>
                    <a:pt x="378818" y="1127756"/>
                    <a:pt x="376238" y="1127260"/>
                  </a:cubicBezTo>
                  <a:cubicBezTo>
                    <a:pt x="365919" y="1125276"/>
                    <a:pt x="351631" y="1122101"/>
                    <a:pt x="340519" y="1122498"/>
                  </a:cubicBezTo>
                  <a:cubicBezTo>
                    <a:pt x="329407" y="1122895"/>
                    <a:pt x="317104" y="1126864"/>
                    <a:pt x="309563" y="1129642"/>
                  </a:cubicBezTo>
                  <a:cubicBezTo>
                    <a:pt x="302022" y="1132420"/>
                    <a:pt x="299244" y="1134802"/>
                    <a:pt x="295275" y="1139167"/>
                  </a:cubicBezTo>
                  <a:cubicBezTo>
                    <a:pt x="291306" y="1143532"/>
                    <a:pt x="288528" y="1146310"/>
                    <a:pt x="285750" y="1155835"/>
                  </a:cubicBezTo>
                  <a:cubicBezTo>
                    <a:pt x="282972" y="1165360"/>
                    <a:pt x="279401" y="1153058"/>
                    <a:pt x="278607" y="1196317"/>
                  </a:cubicBezTo>
                  <a:cubicBezTo>
                    <a:pt x="277813" y="1239576"/>
                    <a:pt x="280194" y="1336017"/>
                    <a:pt x="280988" y="1415392"/>
                  </a:cubicBezTo>
                  <a:cubicBezTo>
                    <a:pt x="281782" y="1494767"/>
                    <a:pt x="282972" y="1625339"/>
                    <a:pt x="283369" y="1672567"/>
                  </a:cubicBezTo>
                  <a:cubicBezTo>
                    <a:pt x="283468" y="1684374"/>
                    <a:pt x="283691" y="1691419"/>
                    <a:pt x="283927" y="1695468"/>
                  </a:cubicBezTo>
                  <a:lnTo>
                    <a:pt x="284274" y="1698171"/>
                  </a:lnTo>
                  <a:lnTo>
                    <a:pt x="283369" y="1698760"/>
                  </a:lnTo>
                  <a:cubicBezTo>
                    <a:pt x="280591" y="1706697"/>
                    <a:pt x="275828" y="1712254"/>
                    <a:pt x="266700" y="1720192"/>
                  </a:cubicBezTo>
                  <a:cubicBezTo>
                    <a:pt x="257572" y="1728130"/>
                    <a:pt x="255587" y="1740432"/>
                    <a:pt x="228600" y="1746385"/>
                  </a:cubicBezTo>
                  <a:cubicBezTo>
                    <a:pt x="201612" y="1752338"/>
                    <a:pt x="135731" y="1755910"/>
                    <a:pt x="104775" y="1755910"/>
                  </a:cubicBezTo>
                  <a:cubicBezTo>
                    <a:pt x="73819" y="1755910"/>
                    <a:pt x="56357" y="1750751"/>
                    <a:pt x="42863" y="1746385"/>
                  </a:cubicBezTo>
                  <a:cubicBezTo>
                    <a:pt x="29369" y="1742020"/>
                    <a:pt x="29369" y="1736464"/>
                    <a:pt x="23813" y="1729717"/>
                  </a:cubicBezTo>
                  <a:cubicBezTo>
                    <a:pt x="18257" y="1722970"/>
                    <a:pt x="13097" y="1721382"/>
                    <a:pt x="9525" y="1705904"/>
                  </a:cubicBezTo>
                  <a:cubicBezTo>
                    <a:pt x="5953" y="1690426"/>
                    <a:pt x="3969" y="1690823"/>
                    <a:pt x="2382" y="1636848"/>
                  </a:cubicBezTo>
                  <a:cubicBezTo>
                    <a:pt x="794" y="1582873"/>
                    <a:pt x="0" y="1445554"/>
                    <a:pt x="0" y="1382054"/>
                  </a:cubicBezTo>
                  <a:cubicBezTo>
                    <a:pt x="0" y="1318554"/>
                    <a:pt x="1191" y="1286010"/>
                    <a:pt x="2382" y="1255848"/>
                  </a:cubicBezTo>
                  <a:cubicBezTo>
                    <a:pt x="3573" y="1225686"/>
                    <a:pt x="5556" y="1215763"/>
                    <a:pt x="7144" y="1201079"/>
                  </a:cubicBezTo>
                  <a:cubicBezTo>
                    <a:pt x="8731" y="1186395"/>
                    <a:pt x="9526" y="1179251"/>
                    <a:pt x="11907" y="1167742"/>
                  </a:cubicBezTo>
                  <a:cubicBezTo>
                    <a:pt x="14288" y="1156233"/>
                    <a:pt x="16273" y="1144723"/>
                    <a:pt x="21432" y="1132023"/>
                  </a:cubicBezTo>
                  <a:cubicBezTo>
                    <a:pt x="26591" y="1119323"/>
                    <a:pt x="34926" y="1105829"/>
                    <a:pt x="42863" y="1091542"/>
                  </a:cubicBezTo>
                  <a:cubicBezTo>
                    <a:pt x="50800" y="1077255"/>
                    <a:pt x="55563" y="1061379"/>
                    <a:pt x="69057" y="1046298"/>
                  </a:cubicBezTo>
                  <a:cubicBezTo>
                    <a:pt x="82551" y="1031217"/>
                    <a:pt x="105172" y="1012563"/>
                    <a:pt x="123825" y="1001054"/>
                  </a:cubicBezTo>
                  <a:cubicBezTo>
                    <a:pt x="142478" y="989545"/>
                    <a:pt x="161528" y="982004"/>
                    <a:pt x="180975" y="977242"/>
                  </a:cubicBezTo>
                  <a:cubicBezTo>
                    <a:pt x="200422" y="972480"/>
                    <a:pt x="219870" y="973273"/>
                    <a:pt x="240507" y="972479"/>
                  </a:cubicBezTo>
                  <a:cubicBezTo>
                    <a:pt x="261144" y="971685"/>
                    <a:pt x="278606" y="973273"/>
                    <a:pt x="304800" y="972479"/>
                  </a:cubicBezTo>
                  <a:cubicBezTo>
                    <a:pt x="324445" y="971884"/>
                    <a:pt x="357708" y="954323"/>
                    <a:pt x="379977" y="956964"/>
                  </a:cubicBezTo>
                  <a:lnTo>
                    <a:pt x="388144" y="961928"/>
                  </a:lnTo>
                  <a:lnTo>
                    <a:pt x="388144" y="839747"/>
                  </a:lnTo>
                  <a:lnTo>
                    <a:pt x="394456" y="808485"/>
                  </a:lnTo>
                  <a:lnTo>
                    <a:pt x="388144" y="808485"/>
                  </a:lnTo>
                  <a:lnTo>
                    <a:pt x="388144" y="404243"/>
                  </a:lnTo>
                  <a:cubicBezTo>
                    <a:pt x="388144" y="180986"/>
                    <a:pt x="569130" y="0"/>
                    <a:pt x="792387"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0" name="pole tekstowe 119">
            <a:extLst>
              <a:ext uri="{FF2B5EF4-FFF2-40B4-BE49-F238E27FC236}">
                <a16:creationId xmlns:a16="http://schemas.microsoft.com/office/drawing/2014/main" id="{E9CB468E-FB64-18D7-0FCB-8C7BF54B4725}"/>
              </a:ext>
            </a:extLst>
          </p:cNvPr>
          <p:cNvSpPr txBox="1"/>
          <p:nvPr/>
        </p:nvSpPr>
        <p:spPr>
          <a:xfrm>
            <a:off x="344531" y="1576102"/>
            <a:ext cx="87302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CCFF33"/>
                </a:solidFill>
                <a:effectLst/>
                <a:uLnTx/>
                <a:uFillTx/>
                <a:latin typeface="Calibri" panose="020F0502020204030204"/>
                <a:ea typeface="+mn-ea"/>
                <a:cs typeface="+mn-cs"/>
              </a:rPr>
              <a:t>BORDEAUX </a:t>
            </a:r>
          </a:p>
        </p:txBody>
      </p:sp>
      <p:grpSp>
        <p:nvGrpSpPr>
          <p:cNvPr id="7" name="Grupa 6">
            <a:extLst>
              <a:ext uri="{FF2B5EF4-FFF2-40B4-BE49-F238E27FC236}">
                <a16:creationId xmlns:a16="http://schemas.microsoft.com/office/drawing/2014/main" id="{0AADD4D4-55E9-A9B7-AE89-7AC93316CE7B}"/>
              </a:ext>
            </a:extLst>
          </p:cNvPr>
          <p:cNvGrpSpPr/>
          <p:nvPr/>
        </p:nvGrpSpPr>
        <p:grpSpPr>
          <a:xfrm>
            <a:off x="10610074" y="2729662"/>
            <a:ext cx="1256696" cy="3101674"/>
            <a:chOff x="9919537" y="2082077"/>
            <a:chExt cx="1382351" cy="3411805"/>
          </a:xfrm>
        </p:grpSpPr>
        <p:sp>
          <p:nvSpPr>
            <p:cNvPr id="8" name="Prostokąt 7">
              <a:extLst>
                <a:ext uri="{FF2B5EF4-FFF2-40B4-BE49-F238E27FC236}">
                  <a16:creationId xmlns:a16="http://schemas.microsoft.com/office/drawing/2014/main" id="{4EEA2A18-3ECE-EDB2-C659-08DCD3870E28}"/>
                </a:ext>
              </a:extLst>
            </p:cNvPr>
            <p:cNvSpPr/>
            <p:nvPr/>
          </p:nvSpPr>
          <p:spPr>
            <a:xfrm>
              <a:off x="10539761" y="3207794"/>
              <a:ext cx="147297" cy="2286088"/>
            </a:xfrm>
            <a:prstGeom prst="rect">
              <a:avLst/>
            </a:prstGeom>
            <a:solidFill>
              <a:srgbClr val="D3D7D6"/>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rostokąt: zaokrąglone rogi 8">
              <a:extLst>
                <a:ext uri="{FF2B5EF4-FFF2-40B4-BE49-F238E27FC236}">
                  <a16:creationId xmlns:a16="http://schemas.microsoft.com/office/drawing/2014/main" id="{1A6F04C2-3779-9EE0-3945-9AC8C280DF28}"/>
                </a:ext>
              </a:extLst>
            </p:cNvPr>
            <p:cNvSpPr/>
            <p:nvPr/>
          </p:nvSpPr>
          <p:spPr>
            <a:xfrm>
              <a:off x="9924930" y="3862031"/>
              <a:ext cx="1376958" cy="813619"/>
            </a:xfrm>
            <a:prstGeom prst="roundRect">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stop for those getting off only</a:t>
              </a:r>
            </a:p>
          </p:txBody>
        </p:sp>
        <p:pic>
          <p:nvPicPr>
            <p:cNvPr id="10" name="Picture 4" descr="undefined">
              <a:extLst>
                <a:ext uri="{FF2B5EF4-FFF2-40B4-BE49-F238E27FC236}">
                  <a16:creationId xmlns:a16="http://schemas.microsoft.com/office/drawing/2014/main" id="{2D51AEBA-D92E-CD8F-D720-F37C1F18D9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9537" y="2082077"/>
              <a:ext cx="1365471" cy="1706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84460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left)">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p:cTn id="12" dur="500" fill="hold"/>
                                        <p:tgtEl>
                                          <p:spTgt spid="93"/>
                                        </p:tgtEl>
                                        <p:attrNameLst>
                                          <p:attrName>ppt_w</p:attrName>
                                        </p:attrNameLst>
                                      </p:cBhvr>
                                      <p:tavLst>
                                        <p:tav tm="0">
                                          <p:val>
                                            <p:fltVal val="0"/>
                                          </p:val>
                                        </p:tav>
                                        <p:tav tm="100000">
                                          <p:val>
                                            <p:strVal val="#ppt_w"/>
                                          </p:val>
                                        </p:tav>
                                      </p:tavLst>
                                    </p:anim>
                                    <p:anim calcmode="lin" valueType="num">
                                      <p:cBhvr>
                                        <p:cTn id="13" dur="500" fill="hold"/>
                                        <p:tgtEl>
                                          <p:spTgt spid="93"/>
                                        </p:tgtEl>
                                        <p:attrNameLst>
                                          <p:attrName>ppt_h</p:attrName>
                                        </p:attrNameLst>
                                      </p:cBhvr>
                                      <p:tavLst>
                                        <p:tav tm="0">
                                          <p:val>
                                            <p:fltVal val="0"/>
                                          </p:val>
                                        </p:tav>
                                        <p:tav tm="100000">
                                          <p:val>
                                            <p:strVal val="#ppt_h"/>
                                          </p:val>
                                        </p:tav>
                                      </p:tavLst>
                                    </p:anim>
                                    <p:animEffect transition="in" filter="fade">
                                      <p:cBhvr>
                                        <p:cTn id="14" dur="500"/>
                                        <p:tgtEl>
                                          <p:spTgt spid="9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wipe(left)">
                                      <p:cBhvr>
                                        <p:cTn id="19" dur="500"/>
                                        <p:tgtEl>
                                          <p:spTgt spid="9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4"/>
                                        </p:tgtEl>
                                        <p:attrNameLst>
                                          <p:attrName>style.visibility</p:attrName>
                                        </p:attrNameLst>
                                      </p:cBhvr>
                                      <p:to>
                                        <p:strVal val="visible"/>
                                      </p:to>
                                    </p:set>
                                    <p:anim calcmode="lin" valueType="num">
                                      <p:cBhvr>
                                        <p:cTn id="24" dur="500" fill="hold"/>
                                        <p:tgtEl>
                                          <p:spTgt spid="94"/>
                                        </p:tgtEl>
                                        <p:attrNameLst>
                                          <p:attrName>ppt_w</p:attrName>
                                        </p:attrNameLst>
                                      </p:cBhvr>
                                      <p:tavLst>
                                        <p:tav tm="0">
                                          <p:val>
                                            <p:fltVal val="0"/>
                                          </p:val>
                                        </p:tav>
                                        <p:tav tm="100000">
                                          <p:val>
                                            <p:strVal val="#ppt_w"/>
                                          </p:val>
                                        </p:tav>
                                      </p:tavLst>
                                    </p:anim>
                                    <p:anim calcmode="lin" valueType="num">
                                      <p:cBhvr>
                                        <p:cTn id="25" dur="500" fill="hold"/>
                                        <p:tgtEl>
                                          <p:spTgt spid="94"/>
                                        </p:tgtEl>
                                        <p:attrNameLst>
                                          <p:attrName>ppt_h</p:attrName>
                                        </p:attrNameLst>
                                      </p:cBhvr>
                                      <p:tavLst>
                                        <p:tav tm="0">
                                          <p:val>
                                            <p:fltVal val="0"/>
                                          </p:val>
                                        </p:tav>
                                        <p:tav tm="100000">
                                          <p:val>
                                            <p:strVal val="#ppt_h"/>
                                          </p:val>
                                        </p:tav>
                                      </p:tavLst>
                                    </p:anim>
                                    <p:animEffect transition="in" filter="fade">
                                      <p:cBhvr>
                                        <p:cTn id="26" dur="500"/>
                                        <p:tgtEl>
                                          <p:spTgt spid="9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wipe(left)">
                                      <p:cBhvr>
                                        <p:cTn id="31" dur="500"/>
                                        <p:tgtEl>
                                          <p:spTgt spid="9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5"/>
                                        </p:tgtEl>
                                        <p:attrNameLst>
                                          <p:attrName>style.visibility</p:attrName>
                                        </p:attrNameLst>
                                      </p:cBhvr>
                                      <p:to>
                                        <p:strVal val="visible"/>
                                      </p:to>
                                    </p:set>
                                    <p:anim calcmode="lin" valueType="num">
                                      <p:cBhvr>
                                        <p:cTn id="36" dur="500" fill="hold"/>
                                        <p:tgtEl>
                                          <p:spTgt spid="95"/>
                                        </p:tgtEl>
                                        <p:attrNameLst>
                                          <p:attrName>ppt_w</p:attrName>
                                        </p:attrNameLst>
                                      </p:cBhvr>
                                      <p:tavLst>
                                        <p:tav tm="0">
                                          <p:val>
                                            <p:fltVal val="0"/>
                                          </p:val>
                                        </p:tav>
                                        <p:tav tm="100000">
                                          <p:val>
                                            <p:strVal val="#ppt_w"/>
                                          </p:val>
                                        </p:tav>
                                      </p:tavLst>
                                    </p:anim>
                                    <p:anim calcmode="lin" valueType="num">
                                      <p:cBhvr>
                                        <p:cTn id="37" dur="500" fill="hold"/>
                                        <p:tgtEl>
                                          <p:spTgt spid="95"/>
                                        </p:tgtEl>
                                        <p:attrNameLst>
                                          <p:attrName>ppt_h</p:attrName>
                                        </p:attrNameLst>
                                      </p:cBhvr>
                                      <p:tavLst>
                                        <p:tav tm="0">
                                          <p:val>
                                            <p:fltVal val="0"/>
                                          </p:val>
                                        </p:tav>
                                        <p:tav tm="100000">
                                          <p:val>
                                            <p:strVal val="#ppt_h"/>
                                          </p:val>
                                        </p:tav>
                                      </p:tavLst>
                                    </p:anim>
                                    <p:animEffect transition="in" filter="fade">
                                      <p:cBhvr>
                                        <p:cTn id="38" dur="500"/>
                                        <p:tgtEl>
                                          <p:spTgt spid="9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02"/>
                                        </p:tgtEl>
                                        <p:attrNameLst>
                                          <p:attrName>style.visibility</p:attrName>
                                        </p:attrNameLst>
                                      </p:cBhvr>
                                      <p:to>
                                        <p:strVal val="visible"/>
                                      </p:to>
                                    </p:set>
                                    <p:anim calcmode="lin" valueType="num">
                                      <p:cBhvr>
                                        <p:cTn id="43" dur="500" fill="hold"/>
                                        <p:tgtEl>
                                          <p:spTgt spid="102"/>
                                        </p:tgtEl>
                                        <p:attrNameLst>
                                          <p:attrName>ppt_w</p:attrName>
                                        </p:attrNameLst>
                                      </p:cBhvr>
                                      <p:tavLst>
                                        <p:tav tm="0">
                                          <p:val>
                                            <p:fltVal val="0"/>
                                          </p:val>
                                        </p:tav>
                                        <p:tav tm="100000">
                                          <p:val>
                                            <p:strVal val="#ppt_w"/>
                                          </p:val>
                                        </p:tav>
                                      </p:tavLst>
                                    </p:anim>
                                    <p:anim calcmode="lin" valueType="num">
                                      <p:cBhvr>
                                        <p:cTn id="44" dur="500" fill="hold"/>
                                        <p:tgtEl>
                                          <p:spTgt spid="102"/>
                                        </p:tgtEl>
                                        <p:attrNameLst>
                                          <p:attrName>ppt_h</p:attrName>
                                        </p:attrNameLst>
                                      </p:cBhvr>
                                      <p:tavLst>
                                        <p:tav tm="0">
                                          <p:val>
                                            <p:fltVal val="0"/>
                                          </p:val>
                                        </p:tav>
                                        <p:tav tm="100000">
                                          <p:val>
                                            <p:strVal val="#ppt_h"/>
                                          </p:val>
                                        </p:tav>
                                      </p:tavLst>
                                    </p:anim>
                                    <p:animEffect transition="in" filter="fade">
                                      <p:cBhvr>
                                        <p:cTn id="45" dur="500"/>
                                        <p:tgtEl>
                                          <p:spTgt spid="102"/>
                                        </p:tgtEl>
                                      </p:cBhvr>
                                    </p:animEffect>
                                  </p:childTnLst>
                                </p:cTn>
                              </p:par>
                              <p:par>
                                <p:cTn id="46" presetID="22" presetClass="entr" presetSubtype="4" fill="hold" nodeType="withEffect">
                                  <p:stCondLst>
                                    <p:cond delay="0"/>
                                  </p:stCondLst>
                                  <p:childTnLst>
                                    <p:set>
                                      <p:cBhvr>
                                        <p:cTn id="47" dur="1" fill="hold">
                                          <p:stCondLst>
                                            <p:cond delay="0"/>
                                          </p:stCondLst>
                                        </p:cTn>
                                        <p:tgtEl>
                                          <p:spTgt spid="100"/>
                                        </p:tgtEl>
                                        <p:attrNameLst>
                                          <p:attrName>style.visibility</p:attrName>
                                        </p:attrNameLst>
                                      </p:cBhvr>
                                      <p:to>
                                        <p:strVal val="visible"/>
                                      </p:to>
                                    </p:set>
                                    <p:animEffect transition="in" filter="wipe(down)">
                                      <p:cBhvr>
                                        <p:cTn id="48" dur="1000"/>
                                        <p:tgtEl>
                                          <p:spTgt spid="100"/>
                                        </p:tgtEl>
                                      </p:cBhvr>
                                    </p:animEffect>
                                  </p:childTnLst>
                                </p:cTn>
                              </p:par>
                              <p:par>
                                <p:cTn id="49" presetID="22" presetClass="entr" presetSubtype="4" fill="hold" nodeType="withEffect">
                                  <p:stCondLst>
                                    <p:cond delay="0"/>
                                  </p:stCondLst>
                                  <p:childTnLst>
                                    <p:set>
                                      <p:cBhvr>
                                        <p:cTn id="50" dur="1" fill="hold">
                                          <p:stCondLst>
                                            <p:cond delay="0"/>
                                          </p:stCondLst>
                                        </p:cTn>
                                        <p:tgtEl>
                                          <p:spTgt spid="116"/>
                                        </p:tgtEl>
                                        <p:attrNameLst>
                                          <p:attrName>style.visibility</p:attrName>
                                        </p:attrNameLst>
                                      </p:cBhvr>
                                      <p:to>
                                        <p:strVal val="visible"/>
                                      </p:to>
                                    </p:set>
                                    <p:animEffect transition="in" filter="wipe(down)">
                                      <p:cBhvr>
                                        <p:cTn id="51" dur="1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10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29F6B-F882-3AA1-7159-F81B26900183}"/>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49897EC7-6CC6-0727-699A-2F53884EEB78}"/>
              </a:ext>
            </a:extLst>
          </p:cNvPr>
          <p:cNvSpPr/>
          <p:nvPr/>
        </p:nvSpPr>
        <p:spPr>
          <a:xfrm>
            <a:off x="0" y="-12975"/>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2" descr="A black and white logo&#10;&#10;Description automatically generated">
            <a:extLst>
              <a:ext uri="{FF2B5EF4-FFF2-40B4-BE49-F238E27FC236}">
                <a16:creationId xmlns:a16="http://schemas.microsoft.com/office/drawing/2014/main" id="{4996D8C5-1339-3378-10D5-7E80CC7B7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560" y="271123"/>
            <a:ext cx="1552010" cy="535075"/>
          </a:xfrm>
          <a:prstGeom prst="rect">
            <a:avLst/>
          </a:prstGeom>
        </p:spPr>
      </p:pic>
      <p:pic>
        <p:nvPicPr>
          <p:cNvPr id="66" name="Picture 3" descr="A black and white logo&#10;&#10;Description automatically generated">
            <a:extLst>
              <a:ext uri="{FF2B5EF4-FFF2-40B4-BE49-F238E27FC236}">
                <a16:creationId xmlns:a16="http://schemas.microsoft.com/office/drawing/2014/main" id="{99458EFD-FC48-D45E-30C2-031D27C4E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073" y="112173"/>
            <a:ext cx="1017511" cy="852977"/>
          </a:xfrm>
          <a:prstGeom prst="rect">
            <a:avLst/>
          </a:prstGeom>
        </p:spPr>
      </p:pic>
      <p:sp>
        <p:nvSpPr>
          <p:cNvPr id="74" name="TextBox 4">
            <a:extLst>
              <a:ext uri="{FF2B5EF4-FFF2-40B4-BE49-F238E27FC236}">
                <a16:creationId xmlns:a16="http://schemas.microsoft.com/office/drawing/2014/main" id="{7DA31852-2B49-CF07-EA05-D249571ADC7D}"/>
              </a:ext>
            </a:extLst>
          </p:cNvPr>
          <p:cNvSpPr txBox="1"/>
          <p:nvPr/>
        </p:nvSpPr>
        <p:spPr>
          <a:xfrm>
            <a:off x="112935" y="285857"/>
            <a:ext cx="106812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Regular passenger transport - analysis</a:t>
            </a:r>
          </a:p>
        </p:txBody>
      </p:sp>
      <p:sp>
        <p:nvSpPr>
          <p:cNvPr id="12" name="Prostokąt 11">
            <a:extLst>
              <a:ext uri="{FF2B5EF4-FFF2-40B4-BE49-F238E27FC236}">
                <a16:creationId xmlns:a16="http://schemas.microsoft.com/office/drawing/2014/main" id="{F948D86C-7907-9D77-BDC5-55A64A1EA604}"/>
              </a:ext>
            </a:extLst>
          </p:cNvPr>
          <p:cNvSpPr/>
          <p:nvPr/>
        </p:nvSpPr>
        <p:spPr>
          <a:xfrm>
            <a:off x="90414" y="1256892"/>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rostokąt 12">
            <a:extLst>
              <a:ext uri="{FF2B5EF4-FFF2-40B4-BE49-F238E27FC236}">
                <a16:creationId xmlns:a16="http://schemas.microsoft.com/office/drawing/2014/main" id="{39517C36-12B1-1180-FC9F-895981F9D1A1}"/>
              </a:ext>
            </a:extLst>
          </p:cNvPr>
          <p:cNvSpPr/>
          <p:nvPr/>
        </p:nvSpPr>
        <p:spPr>
          <a:xfrm>
            <a:off x="3641522" y="1256893"/>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rostokąt 13">
            <a:extLst>
              <a:ext uri="{FF2B5EF4-FFF2-40B4-BE49-F238E27FC236}">
                <a16:creationId xmlns:a16="http://schemas.microsoft.com/office/drawing/2014/main" id="{BBC72713-63B4-C3ED-5F1D-F2A5CA790E16}"/>
              </a:ext>
            </a:extLst>
          </p:cNvPr>
          <p:cNvSpPr/>
          <p:nvPr/>
        </p:nvSpPr>
        <p:spPr>
          <a:xfrm>
            <a:off x="7193433" y="1257651"/>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ole tekstowe 16">
            <a:extLst>
              <a:ext uri="{FF2B5EF4-FFF2-40B4-BE49-F238E27FC236}">
                <a16:creationId xmlns:a16="http://schemas.microsoft.com/office/drawing/2014/main" id="{0F08FA9F-1576-C773-A3BC-DD7D958FF7A4}"/>
              </a:ext>
            </a:extLst>
          </p:cNvPr>
          <p:cNvSpPr txBox="1"/>
          <p:nvPr/>
        </p:nvSpPr>
        <p:spPr>
          <a:xfrm>
            <a:off x="4799743" y="6291711"/>
            <a:ext cx="1108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(host MS)</a:t>
            </a:r>
          </a:p>
        </p:txBody>
      </p:sp>
      <p:sp>
        <p:nvSpPr>
          <p:cNvPr id="27" name="pole tekstowe 26">
            <a:extLst>
              <a:ext uri="{FF2B5EF4-FFF2-40B4-BE49-F238E27FC236}">
                <a16:creationId xmlns:a16="http://schemas.microsoft.com/office/drawing/2014/main" id="{1AE1349D-F488-3AD8-740E-9B0069CABF34}"/>
              </a:ext>
            </a:extLst>
          </p:cNvPr>
          <p:cNvSpPr txBox="1"/>
          <p:nvPr/>
        </p:nvSpPr>
        <p:spPr>
          <a:xfrm>
            <a:off x="8318977" y="6291711"/>
            <a:ext cx="1108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(host MS)</a:t>
            </a:r>
          </a:p>
        </p:txBody>
      </p:sp>
      <p:sp>
        <p:nvSpPr>
          <p:cNvPr id="28" name="pole tekstowe 27">
            <a:extLst>
              <a:ext uri="{FF2B5EF4-FFF2-40B4-BE49-F238E27FC236}">
                <a16:creationId xmlns:a16="http://schemas.microsoft.com/office/drawing/2014/main" id="{AA14E17B-784A-4622-9344-2A45C23C203A}"/>
              </a:ext>
            </a:extLst>
          </p:cNvPr>
          <p:cNvSpPr txBox="1"/>
          <p:nvPr/>
        </p:nvSpPr>
        <p:spPr>
          <a:xfrm>
            <a:off x="666107" y="6291711"/>
            <a:ext cx="22937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(MS of establishment)</a:t>
            </a:r>
          </a:p>
        </p:txBody>
      </p:sp>
      <p:sp>
        <p:nvSpPr>
          <p:cNvPr id="40" name="Owal 39">
            <a:extLst>
              <a:ext uri="{FF2B5EF4-FFF2-40B4-BE49-F238E27FC236}">
                <a16:creationId xmlns:a16="http://schemas.microsoft.com/office/drawing/2014/main" id="{5209910C-D7C9-E407-79C1-CA8E536C55A5}"/>
              </a:ext>
            </a:extLst>
          </p:cNvPr>
          <p:cNvSpPr/>
          <p:nvPr/>
        </p:nvSpPr>
        <p:spPr>
          <a:xfrm>
            <a:off x="8601717" y="2142299"/>
            <a:ext cx="532596" cy="5243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Owal 44">
            <a:extLst>
              <a:ext uri="{FF2B5EF4-FFF2-40B4-BE49-F238E27FC236}">
                <a16:creationId xmlns:a16="http://schemas.microsoft.com/office/drawing/2014/main" id="{5834BD8F-69BB-2A6A-6B82-B2703CE4FCB0}"/>
              </a:ext>
            </a:extLst>
          </p:cNvPr>
          <p:cNvSpPr/>
          <p:nvPr/>
        </p:nvSpPr>
        <p:spPr>
          <a:xfrm>
            <a:off x="1503578" y="2142299"/>
            <a:ext cx="532596" cy="5243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Owal 45">
            <a:extLst>
              <a:ext uri="{FF2B5EF4-FFF2-40B4-BE49-F238E27FC236}">
                <a16:creationId xmlns:a16="http://schemas.microsoft.com/office/drawing/2014/main" id="{2125E407-E30F-1BDD-489A-00A425AA82FA}"/>
              </a:ext>
            </a:extLst>
          </p:cNvPr>
          <p:cNvSpPr/>
          <p:nvPr/>
        </p:nvSpPr>
        <p:spPr>
          <a:xfrm>
            <a:off x="5055489" y="2142299"/>
            <a:ext cx="532596" cy="524344"/>
          </a:xfrm>
          <a:prstGeom prst="ellipse">
            <a:avLst/>
          </a:prstGeom>
          <a:solidFill>
            <a:srgbClr val="60A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0" name="Grupa 49">
            <a:extLst>
              <a:ext uri="{FF2B5EF4-FFF2-40B4-BE49-F238E27FC236}">
                <a16:creationId xmlns:a16="http://schemas.microsoft.com/office/drawing/2014/main" id="{BE0F8A63-C7DC-3453-3A67-ACEE63EB85A0}"/>
              </a:ext>
            </a:extLst>
          </p:cNvPr>
          <p:cNvGrpSpPr/>
          <p:nvPr/>
        </p:nvGrpSpPr>
        <p:grpSpPr>
          <a:xfrm>
            <a:off x="10871036" y="3328293"/>
            <a:ext cx="1089584" cy="802148"/>
            <a:chOff x="8965269" y="1595202"/>
            <a:chExt cx="767952" cy="565364"/>
          </a:xfrm>
        </p:grpSpPr>
        <p:grpSp>
          <p:nvGrpSpPr>
            <p:cNvPr id="51" name="Grupa 50">
              <a:extLst>
                <a:ext uri="{FF2B5EF4-FFF2-40B4-BE49-F238E27FC236}">
                  <a16:creationId xmlns:a16="http://schemas.microsoft.com/office/drawing/2014/main" id="{489A0435-FB2D-2B85-23AF-AA977AE85D23}"/>
                </a:ext>
              </a:extLst>
            </p:cNvPr>
            <p:cNvGrpSpPr/>
            <p:nvPr/>
          </p:nvGrpSpPr>
          <p:grpSpPr>
            <a:xfrm>
              <a:off x="8965269" y="1889954"/>
              <a:ext cx="767952" cy="270612"/>
              <a:chOff x="3952875" y="3190875"/>
              <a:chExt cx="2000250" cy="704850"/>
            </a:xfrm>
            <a:solidFill>
              <a:srgbClr val="00B050"/>
            </a:solidFill>
          </p:grpSpPr>
          <p:sp>
            <p:nvSpPr>
              <p:cNvPr id="53" name="Prostokąt: zaokrąglone rogi 52">
                <a:extLst>
                  <a:ext uri="{FF2B5EF4-FFF2-40B4-BE49-F238E27FC236}">
                    <a16:creationId xmlns:a16="http://schemas.microsoft.com/office/drawing/2014/main" id="{321A3C69-5840-CCD1-7E19-5076DF380E5B}"/>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Prostokąt: zaokrąglone rogi 53">
                <a:extLst>
                  <a:ext uri="{FF2B5EF4-FFF2-40B4-BE49-F238E27FC236}">
                    <a16:creationId xmlns:a16="http://schemas.microsoft.com/office/drawing/2014/main" id="{0B1F4902-85BB-E3FE-9B47-E3C668828DD5}"/>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Prostokąt: zaokrąglone rogi 55">
                <a:extLst>
                  <a:ext uri="{FF2B5EF4-FFF2-40B4-BE49-F238E27FC236}">
                    <a16:creationId xmlns:a16="http://schemas.microsoft.com/office/drawing/2014/main" id="{BFCB4D67-1333-AA47-4074-542E2E88CE75}"/>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Prostokąt: zaokrąglone rogi 57">
                <a:extLst>
                  <a:ext uri="{FF2B5EF4-FFF2-40B4-BE49-F238E27FC236}">
                    <a16:creationId xmlns:a16="http://schemas.microsoft.com/office/drawing/2014/main" id="{303E2BDC-1701-6C03-363B-D3063A7C52E0}"/>
                  </a:ext>
                </a:extLst>
              </p:cNvPr>
              <p:cNvSpPr/>
              <p:nvPr/>
            </p:nvSpPr>
            <p:spPr>
              <a:xfrm>
                <a:off x="5127424" y="3755078"/>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pole tekstowe 51">
              <a:extLst>
                <a:ext uri="{FF2B5EF4-FFF2-40B4-BE49-F238E27FC236}">
                  <a16:creationId xmlns:a16="http://schemas.microsoft.com/office/drawing/2014/main" id="{2AC2CEBF-25BF-F810-E3EE-B78B0A04A893}"/>
                </a:ext>
              </a:extLst>
            </p:cNvPr>
            <p:cNvSpPr txBox="1"/>
            <p:nvPr/>
          </p:nvSpPr>
          <p:spPr>
            <a:xfrm>
              <a:off x="9023307" y="1595202"/>
              <a:ext cx="615976" cy="3253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a:ln>
                    <a:noFill/>
                  </a:ln>
                  <a:solidFill>
                    <a:srgbClr val="00B050"/>
                  </a:solidFill>
                  <a:effectLst/>
                  <a:uLnTx/>
                  <a:uFillTx/>
                  <a:latin typeface="Calibri" panose="020F0502020204030204"/>
                  <a:ea typeface="+mn-ea"/>
                  <a:cs typeface="+mn-cs"/>
                </a:rPr>
                <a:t>G2V2</a:t>
              </a:r>
              <a:endPar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pic>
        <p:nvPicPr>
          <p:cNvPr id="59" name="Picture 2">
            <a:extLst>
              <a:ext uri="{FF2B5EF4-FFF2-40B4-BE49-F238E27FC236}">
                <a16:creationId xmlns:a16="http://schemas.microsoft.com/office/drawing/2014/main" id="{59FEEAD8-89EE-90F9-D80D-D4B364745D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3215" y="5834511"/>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a:extLst>
              <a:ext uri="{FF2B5EF4-FFF2-40B4-BE49-F238E27FC236}">
                <a16:creationId xmlns:a16="http://schemas.microsoft.com/office/drawing/2014/main" id="{34546B58-CF75-610A-CA23-96DA99E338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7671" y="5834511"/>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62" name="pole tekstowe 61">
            <a:extLst>
              <a:ext uri="{FF2B5EF4-FFF2-40B4-BE49-F238E27FC236}">
                <a16:creationId xmlns:a16="http://schemas.microsoft.com/office/drawing/2014/main" id="{580120B9-87EA-D875-85A7-AEE1C32ADB63}"/>
              </a:ext>
            </a:extLst>
          </p:cNvPr>
          <p:cNvSpPr txBox="1"/>
          <p:nvPr/>
        </p:nvSpPr>
        <p:spPr>
          <a:xfrm>
            <a:off x="1197443" y="1447412"/>
            <a:ext cx="11448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Lisbon</a:t>
            </a:r>
          </a:p>
        </p:txBody>
      </p:sp>
      <p:sp>
        <p:nvSpPr>
          <p:cNvPr id="63" name="pole tekstowe 62">
            <a:extLst>
              <a:ext uri="{FF2B5EF4-FFF2-40B4-BE49-F238E27FC236}">
                <a16:creationId xmlns:a16="http://schemas.microsoft.com/office/drawing/2014/main" id="{DFE72F7D-5B87-2DCA-2CEB-A99B07C37BCE}"/>
              </a:ext>
            </a:extLst>
          </p:cNvPr>
          <p:cNvSpPr txBox="1"/>
          <p:nvPr/>
        </p:nvSpPr>
        <p:spPr>
          <a:xfrm>
            <a:off x="4657601" y="1463880"/>
            <a:ext cx="12779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Madrid</a:t>
            </a:r>
          </a:p>
        </p:txBody>
      </p:sp>
      <p:sp>
        <p:nvSpPr>
          <p:cNvPr id="64" name="pole tekstowe 63">
            <a:extLst>
              <a:ext uri="{FF2B5EF4-FFF2-40B4-BE49-F238E27FC236}">
                <a16:creationId xmlns:a16="http://schemas.microsoft.com/office/drawing/2014/main" id="{DA3BDE2E-A3A3-28C0-02AA-97F4FE4871CE}"/>
              </a:ext>
            </a:extLst>
          </p:cNvPr>
          <p:cNvSpPr txBox="1"/>
          <p:nvPr/>
        </p:nvSpPr>
        <p:spPr>
          <a:xfrm>
            <a:off x="7991162" y="1447412"/>
            <a:ext cx="16117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Bordeaux</a:t>
            </a:r>
          </a:p>
        </p:txBody>
      </p:sp>
      <p:pic>
        <p:nvPicPr>
          <p:cNvPr id="75" name="Picture 2" descr=" Portugal">
            <a:extLst>
              <a:ext uri="{FF2B5EF4-FFF2-40B4-BE49-F238E27FC236}">
                <a16:creationId xmlns:a16="http://schemas.microsoft.com/office/drawing/2014/main" id="{5E172F33-C1DF-9E47-9DFE-BCC87E19D6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9841" y="5818666"/>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80" name="Strzałka: w prawo 79">
            <a:extLst>
              <a:ext uri="{FF2B5EF4-FFF2-40B4-BE49-F238E27FC236}">
                <a16:creationId xmlns:a16="http://schemas.microsoft.com/office/drawing/2014/main" id="{7E1DDAF4-226F-72DB-B0FB-C5F03949B0F0}"/>
              </a:ext>
            </a:extLst>
          </p:cNvPr>
          <p:cNvSpPr/>
          <p:nvPr/>
        </p:nvSpPr>
        <p:spPr>
          <a:xfrm rot="10800000">
            <a:off x="2826276" y="2021104"/>
            <a:ext cx="1392090" cy="779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Strzałka: w prawo 81">
            <a:extLst>
              <a:ext uri="{FF2B5EF4-FFF2-40B4-BE49-F238E27FC236}">
                <a16:creationId xmlns:a16="http://schemas.microsoft.com/office/drawing/2014/main" id="{C8D6BADF-4CD9-B08B-86C6-64B57281B821}"/>
              </a:ext>
            </a:extLst>
          </p:cNvPr>
          <p:cNvSpPr/>
          <p:nvPr/>
        </p:nvSpPr>
        <p:spPr>
          <a:xfrm rot="10800000">
            <a:off x="6393534" y="2078839"/>
            <a:ext cx="1392090" cy="779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fika 1" descr="Mężczyzna">
            <a:extLst>
              <a:ext uri="{FF2B5EF4-FFF2-40B4-BE49-F238E27FC236}">
                <a16:creationId xmlns:a16="http://schemas.microsoft.com/office/drawing/2014/main" id="{D065E0ED-4124-9BCF-9B3F-D1FA41654E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90222" y="4000014"/>
            <a:ext cx="914400" cy="914400"/>
          </a:xfrm>
          <a:prstGeom prst="rect">
            <a:avLst/>
          </a:prstGeom>
        </p:spPr>
      </p:pic>
      <p:pic>
        <p:nvPicPr>
          <p:cNvPr id="4" name="Grafika 3" descr="Mężczyzna">
            <a:extLst>
              <a:ext uri="{FF2B5EF4-FFF2-40B4-BE49-F238E27FC236}">
                <a16:creationId xmlns:a16="http://schemas.microsoft.com/office/drawing/2014/main" id="{AC2BDDB5-C000-1147-01AE-19228BB506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76618" y="3921333"/>
            <a:ext cx="914400" cy="914400"/>
          </a:xfrm>
          <a:prstGeom prst="rect">
            <a:avLst/>
          </a:prstGeom>
        </p:spPr>
      </p:pic>
      <p:pic>
        <p:nvPicPr>
          <p:cNvPr id="5" name="Grafika 4" descr="Mężczyzna">
            <a:extLst>
              <a:ext uri="{FF2B5EF4-FFF2-40B4-BE49-F238E27FC236}">
                <a16:creationId xmlns:a16="http://schemas.microsoft.com/office/drawing/2014/main" id="{D38CE832-B5F4-5468-39AC-00B827E29B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20426" y="3934108"/>
            <a:ext cx="914400" cy="914400"/>
          </a:xfrm>
          <a:prstGeom prst="rect">
            <a:avLst/>
          </a:prstGeom>
        </p:spPr>
      </p:pic>
      <p:pic>
        <p:nvPicPr>
          <p:cNvPr id="6" name="Grafika 5" descr="Mężczyzna">
            <a:extLst>
              <a:ext uri="{FF2B5EF4-FFF2-40B4-BE49-F238E27FC236}">
                <a16:creationId xmlns:a16="http://schemas.microsoft.com/office/drawing/2014/main" id="{F35D411E-4CCB-3F91-0066-3F3A5AFDAF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08953" y="3921476"/>
            <a:ext cx="914400" cy="914400"/>
          </a:xfrm>
          <a:prstGeom prst="rect">
            <a:avLst/>
          </a:prstGeom>
        </p:spPr>
      </p:pic>
      <p:pic>
        <p:nvPicPr>
          <p:cNvPr id="7" name="Grafika 6" descr="Mężczyzna">
            <a:extLst>
              <a:ext uri="{FF2B5EF4-FFF2-40B4-BE49-F238E27FC236}">
                <a16:creationId xmlns:a16="http://schemas.microsoft.com/office/drawing/2014/main" id="{63F5BFC8-6586-36D2-5AC6-9E719CAFEB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27370" y="4000014"/>
            <a:ext cx="914400" cy="914400"/>
          </a:xfrm>
          <a:prstGeom prst="rect">
            <a:avLst/>
          </a:prstGeom>
        </p:spPr>
      </p:pic>
      <p:sp>
        <p:nvSpPr>
          <p:cNvPr id="8" name="Dymek mowy: owalny 7">
            <a:extLst>
              <a:ext uri="{FF2B5EF4-FFF2-40B4-BE49-F238E27FC236}">
                <a16:creationId xmlns:a16="http://schemas.microsoft.com/office/drawing/2014/main" id="{567E7D35-0752-D354-B19C-3435A9078F6B}"/>
              </a:ext>
            </a:extLst>
          </p:cNvPr>
          <p:cNvSpPr/>
          <p:nvPr/>
        </p:nvSpPr>
        <p:spPr>
          <a:xfrm>
            <a:off x="3944381" y="3513517"/>
            <a:ext cx="1650024" cy="545158"/>
          </a:xfrm>
          <a:prstGeom prst="wedgeEllipseCallout">
            <a:avLst>
              <a:gd name="adj1" fmla="val 57974"/>
              <a:gd name="adj2" fmla="val 5376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Lisbon</a:t>
            </a:r>
          </a:p>
        </p:txBody>
      </p:sp>
      <p:sp>
        <p:nvSpPr>
          <p:cNvPr id="9" name="Dymek mowy: owalny 8">
            <a:extLst>
              <a:ext uri="{FF2B5EF4-FFF2-40B4-BE49-F238E27FC236}">
                <a16:creationId xmlns:a16="http://schemas.microsoft.com/office/drawing/2014/main" id="{8F242D81-DD6E-D5DC-89BA-C3B3AA2908D0}"/>
              </a:ext>
            </a:extLst>
          </p:cNvPr>
          <p:cNvSpPr/>
          <p:nvPr/>
        </p:nvSpPr>
        <p:spPr>
          <a:xfrm>
            <a:off x="7429743" y="3511225"/>
            <a:ext cx="1538830" cy="436285"/>
          </a:xfrm>
          <a:prstGeom prst="wedgeEllipseCallout">
            <a:avLst>
              <a:gd name="adj1" fmla="val 41684"/>
              <a:gd name="adj2" fmla="val 55950"/>
            </a:avLst>
          </a:prstGeom>
          <a:solidFill>
            <a:srgbClr val="60A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Madrid</a:t>
            </a:r>
          </a:p>
        </p:txBody>
      </p:sp>
      <p:grpSp>
        <p:nvGrpSpPr>
          <p:cNvPr id="11" name="Grupa 10">
            <a:extLst>
              <a:ext uri="{FF2B5EF4-FFF2-40B4-BE49-F238E27FC236}">
                <a16:creationId xmlns:a16="http://schemas.microsoft.com/office/drawing/2014/main" id="{FC81F7D0-1DE9-008B-BA13-A73B37EB9CDB}"/>
              </a:ext>
            </a:extLst>
          </p:cNvPr>
          <p:cNvGrpSpPr/>
          <p:nvPr/>
        </p:nvGrpSpPr>
        <p:grpSpPr>
          <a:xfrm>
            <a:off x="10794138" y="1576102"/>
            <a:ext cx="1226103" cy="1231501"/>
            <a:chOff x="174626" y="1566262"/>
            <a:chExt cx="1226103" cy="1231501"/>
          </a:xfrm>
        </p:grpSpPr>
        <p:sp>
          <p:nvSpPr>
            <p:cNvPr id="15" name="Prostokąt 14">
              <a:extLst>
                <a:ext uri="{FF2B5EF4-FFF2-40B4-BE49-F238E27FC236}">
                  <a16:creationId xmlns:a16="http://schemas.microsoft.com/office/drawing/2014/main" id="{6DAA5B68-763D-55E1-5738-7523058DF804}"/>
                </a:ext>
              </a:extLst>
            </p:cNvPr>
            <p:cNvSpPr/>
            <p:nvPr/>
          </p:nvSpPr>
          <p:spPr>
            <a:xfrm>
              <a:off x="356449" y="1588944"/>
              <a:ext cx="849184" cy="22644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Dowolny kształt: kształt 15">
              <a:extLst>
                <a:ext uri="{FF2B5EF4-FFF2-40B4-BE49-F238E27FC236}">
                  <a16:creationId xmlns:a16="http://schemas.microsoft.com/office/drawing/2014/main" id="{D54C9C5A-05DE-D596-510C-CF02D12AC8CD}"/>
                </a:ext>
              </a:extLst>
            </p:cNvPr>
            <p:cNvSpPr/>
            <p:nvPr/>
          </p:nvSpPr>
          <p:spPr>
            <a:xfrm>
              <a:off x="174626" y="1566262"/>
              <a:ext cx="1226103" cy="1231501"/>
            </a:xfrm>
            <a:custGeom>
              <a:avLst/>
              <a:gdLst>
                <a:gd name="connsiteX0" fmla="*/ 1517175 w 3919541"/>
                <a:gd name="connsiteY0" fmla="*/ 3360508 h 3936796"/>
                <a:gd name="connsiteX1" fmla="*/ 1487964 w 3919541"/>
                <a:gd name="connsiteY1" fmla="*/ 3389719 h 3936796"/>
                <a:gd name="connsiteX2" fmla="*/ 1487964 w 3919541"/>
                <a:gd name="connsiteY2" fmla="*/ 3506557 h 3936796"/>
                <a:gd name="connsiteX3" fmla="*/ 1517175 w 3919541"/>
                <a:gd name="connsiteY3" fmla="*/ 3535768 h 3936796"/>
                <a:gd name="connsiteX4" fmla="*/ 2351563 w 3919541"/>
                <a:gd name="connsiteY4" fmla="*/ 3535768 h 3936796"/>
                <a:gd name="connsiteX5" fmla="*/ 2380774 w 3919541"/>
                <a:gd name="connsiteY5" fmla="*/ 3506557 h 3936796"/>
                <a:gd name="connsiteX6" fmla="*/ 2380774 w 3919541"/>
                <a:gd name="connsiteY6" fmla="*/ 3389719 h 3936796"/>
                <a:gd name="connsiteX7" fmla="*/ 2351563 w 3919541"/>
                <a:gd name="connsiteY7" fmla="*/ 3360508 h 3936796"/>
                <a:gd name="connsiteX8" fmla="*/ 1060451 w 3919541"/>
                <a:gd name="connsiteY8" fmla="*/ 2894307 h 3936796"/>
                <a:gd name="connsiteX9" fmla="*/ 907257 w 3919541"/>
                <a:gd name="connsiteY9" fmla="*/ 3050994 h 3936796"/>
                <a:gd name="connsiteX10" fmla="*/ 1060451 w 3919541"/>
                <a:gd name="connsiteY10" fmla="*/ 3207681 h 3936796"/>
                <a:gd name="connsiteX11" fmla="*/ 1213645 w 3919541"/>
                <a:gd name="connsiteY11" fmla="*/ 3050994 h 3936796"/>
                <a:gd name="connsiteX12" fmla="*/ 1060451 w 3919541"/>
                <a:gd name="connsiteY12" fmla="*/ 2894307 h 3936796"/>
                <a:gd name="connsiteX13" fmla="*/ 2859090 w 3919541"/>
                <a:gd name="connsiteY13" fmla="*/ 2890020 h 3936796"/>
                <a:gd name="connsiteX14" fmla="*/ 2705896 w 3919541"/>
                <a:gd name="connsiteY14" fmla="*/ 3046707 h 3936796"/>
                <a:gd name="connsiteX15" fmla="*/ 2859090 w 3919541"/>
                <a:gd name="connsiteY15" fmla="*/ 3203394 h 3936796"/>
                <a:gd name="connsiteX16" fmla="*/ 3012284 w 3919541"/>
                <a:gd name="connsiteY16" fmla="*/ 3046707 h 3936796"/>
                <a:gd name="connsiteX17" fmla="*/ 2859090 w 3919541"/>
                <a:gd name="connsiteY17" fmla="*/ 2890020 h 3936796"/>
                <a:gd name="connsiteX18" fmla="*/ 651671 w 3919541"/>
                <a:gd name="connsiteY18" fmla="*/ 2849856 h 3936796"/>
                <a:gd name="connsiteX19" fmla="*/ 498477 w 3919541"/>
                <a:gd name="connsiteY19" fmla="*/ 3006543 h 3936796"/>
                <a:gd name="connsiteX20" fmla="*/ 651671 w 3919541"/>
                <a:gd name="connsiteY20" fmla="*/ 3163230 h 3936796"/>
                <a:gd name="connsiteX21" fmla="*/ 804865 w 3919541"/>
                <a:gd name="connsiteY21" fmla="*/ 3006543 h 3936796"/>
                <a:gd name="connsiteX22" fmla="*/ 651671 w 3919541"/>
                <a:gd name="connsiteY22" fmla="*/ 2849856 h 3936796"/>
                <a:gd name="connsiteX23" fmla="*/ 3264694 w 3919541"/>
                <a:gd name="connsiteY23" fmla="*/ 2849855 h 3936796"/>
                <a:gd name="connsiteX24" fmla="*/ 3111500 w 3919541"/>
                <a:gd name="connsiteY24" fmla="*/ 3006542 h 3936796"/>
                <a:gd name="connsiteX25" fmla="*/ 3264694 w 3919541"/>
                <a:gd name="connsiteY25" fmla="*/ 3163229 h 3936796"/>
                <a:gd name="connsiteX26" fmla="*/ 3417888 w 3919541"/>
                <a:gd name="connsiteY26" fmla="*/ 3006542 h 3936796"/>
                <a:gd name="connsiteX27" fmla="*/ 3264694 w 3919541"/>
                <a:gd name="connsiteY27" fmla="*/ 2849855 h 3936796"/>
                <a:gd name="connsiteX28" fmla="*/ 3634944 w 3919541"/>
                <a:gd name="connsiteY28" fmla="*/ 1697961 h 3936796"/>
                <a:gd name="connsiteX29" fmla="*/ 3635267 w 3919541"/>
                <a:gd name="connsiteY29" fmla="*/ 1698171 h 3936796"/>
                <a:gd name="connsiteX30" fmla="*/ 3634981 w 3919541"/>
                <a:gd name="connsiteY30" fmla="*/ 1700398 h 3936796"/>
                <a:gd name="connsiteX31" fmla="*/ 3634944 w 3919541"/>
                <a:gd name="connsiteY31" fmla="*/ 1697961 h 3936796"/>
                <a:gd name="connsiteX32" fmla="*/ 284597 w 3919541"/>
                <a:gd name="connsiteY32" fmla="*/ 1697961 h 3936796"/>
                <a:gd name="connsiteX33" fmla="*/ 284559 w 3919541"/>
                <a:gd name="connsiteY33" fmla="*/ 1700398 h 3936796"/>
                <a:gd name="connsiteX34" fmla="*/ 284274 w 3919541"/>
                <a:gd name="connsiteY34" fmla="*/ 1698171 h 3936796"/>
                <a:gd name="connsiteX35" fmla="*/ 652847 w 3919541"/>
                <a:gd name="connsiteY35" fmla="*/ 923902 h 3936796"/>
                <a:gd name="connsiteX36" fmla="*/ 495698 w 3919541"/>
                <a:gd name="connsiteY36" fmla="*/ 1081051 h 3936796"/>
                <a:gd name="connsiteX37" fmla="*/ 495698 w 3919541"/>
                <a:gd name="connsiteY37" fmla="*/ 2538244 h 3936796"/>
                <a:gd name="connsiteX38" fmla="*/ 652847 w 3919541"/>
                <a:gd name="connsiteY38" fmla="*/ 2695393 h 3936796"/>
                <a:gd name="connsiteX39" fmla="*/ 3266691 w 3919541"/>
                <a:gd name="connsiteY39" fmla="*/ 2695393 h 3936796"/>
                <a:gd name="connsiteX40" fmla="*/ 3423840 w 3919541"/>
                <a:gd name="connsiteY40" fmla="*/ 2538244 h 3936796"/>
                <a:gd name="connsiteX41" fmla="*/ 3423840 w 3919541"/>
                <a:gd name="connsiteY41" fmla="*/ 1081051 h 3936796"/>
                <a:gd name="connsiteX42" fmla="*/ 3266691 w 3919541"/>
                <a:gd name="connsiteY42" fmla="*/ 923902 h 3936796"/>
                <a:gd name="connsiteX43" fmla="*/ 706863 w 3919541"/>
                <a:gd name="connsiteY43" fmla="*/ 102528 h 3936796"/>
                <a:gd name="connsiteX44" fmla="*/ 594519 w 3919541"/>
                <a:gd name="connsiteY44" fmla="*/ 214872 h 3936796"/>
                <a:gd name="connsiteX45" fmla="*/ 594519 w 3919541"/>
                <a:gd name="connsiteY45" fmla="*/ 664237 h 3936796"/>
                <a:gd name="connsiteX46" fmla="*/ 706863 w 3919541"/>
                <a:gd name="connsiteY46" fmla="*/ 776581 h 3936796"/>
                <a:gd name="connsiteX47" fmla="*/ 3161875 w 3919541"/>
                <a:gd name="connsiteY47" fmla="*/ 776581 h 3936796"/>
                <a:gd name="connsiteX48" fmla="*/ 3274219 w 3919541"/>
                <a:gd name="connsiteY48" fmla="*/ 664237 h 3936796"/>
                <a:gd name="connsiteX49" fmla="*/ 3274219 w 3919541"/>
                <a:gd name="connsiteY49" fmla="*/ 214872 h 3936796"/>
                <a:gd name="connsiteX50" fmla="*/ 3161875 w 3919541"/>
                <a:gd name="connsiteY50" fmla="*/ 102528 h 3936796"/>
                <a:gd name="connsiteX51" fmla="*/ 792387 w 3919541"/>
                <a:gd name="connsiteY51" fmla="*/ 0 h 3936796"/>
                <a:gd name="connsiteX52" fmla="*/ 3127152 w 3919541"/>
                <a:gd name="connsiteY52" fmla="*/ 0 h 3936796"/>
                <a:gd name="connsiteX53" fmla="*/ 3531395 w 3919541"/>
                <a:gd name="connsiteY53" fmla="*/ 404243 h 3936796"/>
                <a:gd name="connsiteX54" fmla="*/ 3531394 w 3919541"/>
                <a:gd name="connsiteY54" fmla="*/ 808485 h 3936796"/>
                <a:gd name="connsiteX55" fmla="*/ 3525083 w 3919541"/>
                <a:gd name="connsiteY55" fmla="*/ 808485 h 3936796"/>
                <a:gd name="connsiteX56" fmla="*/ 3531394 w 3919541"/>
                <a:gd name="connsiteY56" fmla="*/ 839747 h 3936796"/>
                <a:gd name="connsiteX57" fmla="*/ 3531394 w 3919541"/>
                <a:gd name="connsiteY57" fmla="*/ 961929 h 3936796"/>
                <a:gd name="connsiteX58" fmla="*/ 3539563 w 3919541"/>
                <a:gd name="connsiteY58" fmla="*/ 956964 h 3936796"/>
                <a:gd name="connsiteX59" fmla="*/ 3614740 w 3919541"/>
                <a:gd name="connsiteY59" fmla="*/ 972479 h 3936796"/>
                <a:gd name="connsiteX60" fmla="*/ 3679034 w 3919541"/>
                <a:gd name="connsiteY60" fmla="*/ 972479 h 3936796"/>
                <a:gd name="connsiteX61" fmla="*/ 3738566 w 3919541"/>
                <a:gd name="connsiteY61" fmla="*/ 977242 h 3936796"/>
                <a:gd name="connsiteX62" fmla="*/ 3795716 w 3919541"/>
                <a:gd name="connsiteY62" fmla="*/ 1001054 h 3936796"/>
                <a:gd name="connsiteX63" fmla="*/ 3850484 w 3919541"/>
                <a:gd name="connsiteY63" fmla="*/ 1046298 h 3936796"/>
                <a:gd name="connsiteX64" fmla="*/ 3876678 w 3919541"/>
                <a:gd name="connsiteY64" fmla="*/ 1091542 h 3936796"/>
                <a:gd name="connsiteX65" fmla="*/ 3898109 w 3919541"/>
                <a:gd name="connsiteY65" fmla="*/ 1132023 h 3936796"/>
                <a:gd name="connsiteX66" fmla="*/ 3907634 w 3919541"/>
                <a:gd name="connsiteY66" fmla="*/ 1167742 h 3936796"/>
                <a:gd name="connsiteX67" fmla="*/ 3912397 w 3919541"/>
                <a:gd name="connsiteY67" fmla="*/ 1201079 h 3936796"/>
                <a:gd name="connsiteX68" fmla="*/ 3917159 w 3919541"/>
                <a:gd name="connsiteY68" fmla="*/ 1255848 h 3936796"/>
                <a:gd name="connsiteX69" fmla="*/ 3919541 w 3919541"/>
                <a:gd name="connsiteY69" fmla="*/ 1382054 h 3936796"/>
                <a:gd name="connsiteX70" fmla="*/ 3917159 w 3919541"/>
                <a:gd name="connsiteY70" fmla="*/ 1636848 h 3936796"/>
                <a:gd name="connsiteX71" fmla="*/ 3910016 w 3919541"/>
                <a:gd name="connsiteY71" fmla="*/ 1705904 h 3936796"/>
                <a:gd name="connsiteX72" fmla="*/ 3895728 w 3919541"/>
                <a:gd name="connsiteY72" fmla="*/ 1729717 h 3936796"/>
                <a:gd name="connsiteX73" fmla="*/ 3876678 w 3919541"/>
                <a:gd name="connsiteY73" fmla="*/ 1746385 h 3936796"/>
                <a:gd name="connsiteX74" fmla="*/ 3814766 w 3919541"/>
                <a:gd name="connsiteY74" fmla="*/ 1755910 h 3936796"/>
                <a:gd name="connsiteX75" fmla="*/ 3690941 w 3919541"/>
                <a:gd name="connsiteY75" fmla="*/ 1746385 h 3936796"/>
                <a:gd name="connsiteX76" fmla="*/ 3652841 w 3919541"/>
                <a:gd name="connsiteY76" fmla="*/ 1720192 h 3936796"/>
                <a:gd name="connsiteX77" fmla="*/ 3636172 w 3919541"/>
                <a:gd name="connsiteY77" fmla="*/ 1698760 h 3936796"/>
                <a:gd name="connsiteX78" fmla="*/ 3635267 w 3919541"/>
                <a:gd name="connsiteY78" fmla="*/ 1698171 h 3936796"/>
                <a:gd name="connsiteX79" fmla="*/ 3635614 w 3919541"/>
                <a:gd name="connsiteY79" fmla="*/ 1695468 h 3936796"/>
                <a:gd name="connsiteX80" fmla="*/ 3636172 w 3919541"/>
                <a:gd name="connsiteY80" fmla="*/ 1672567 h 3936796"/>
                <a:gd name="connsiteX81" fmla="*/ 3638553 w 3919541"/>
                <a:gd name="connsiteY81" fmla="*/ 1415392 h 3936796"/>
                <a:gd name="connsiteX82" fmla="*/ 3640934 w 3919541"/>
                <a:gd name="connsiteY82" fmla="*/ 1196317 h 3936796"/>
                <a:gd name="connsiteX83" fmla="*/ 3633791 w 3919541"/>
                <a:gd name="connsiteY83" fmla="*/ 1155835 h 3936796"/>
                <a:gd name="connsiteX84" fmla="*/ 3624266 w 3919541"/>
                <a:gd name="connsiteY84" fmla="*/ 1139167 h 3936796"/>
                <a:gd name="connsiteX85" fmla="*/ 3609977 w 3919541"/>
                <a:gd name="connsiteY85" fmla="*/ 1129642 h 3936796"/>
                <a:gd name="connsiteX86" fmla="*/ 3579021 w 3919541"/>
                <a:gd name="connsiteY86" fmla="*/ 1122498 h 3936796"/>
                <a:gd name="connsiteX87" fmla="*/ 3543302 w 3919541"/>
                <a:gd name="connsiteY87" fmla="*/ 1127260 h 3936796"/>
                <a:gd name="connsiteX88" fmla="*/ 3535358 w 3919541"/>
                <a:gd name="connsiteY88" fmla="*/ 1133120 h 3936796"/>
                <a:gd name="connsiteX89" fmla="*/ 3531394 w 3919541"/>
                <a:gd name="connsiteY89" fmla="*/ 1137699 h 3936796"/>
                <a:gd name="connsiteX90" fmla="*/ 3531394 w 3919541"/>
                <a:gd name="connsiteY90" fmla="*/ 3510244 h 3936796"/>
                <a:gd name="connsiteX91" fmla="*/ 3392663 w 3919541"/>
                <a:gd name="connsiteY91" fmla="*/ 3648975 h 3936796"/>
                <a:gd name="connsiteX92" fmla="*/ 3336925 w 3919541"/>
                <a:gd name="connsiteY92" fmla="*/ 3648975 h 3936796"/>
                <a:gd name="connsiteX93" fmla="*/ 3336925 w 3919541"/>
                <a:gd name="connsiteY93" fmla="*/ 3861653 h 3936796"/>
                <a:gd name="connsiteX94" fmla="*/ 3261782 w 3919541"/>
                <a:gd name="connsiteY94" fmla="*/ 3936796 h 3936796"/>
                <a:gd name="connsiteX95" fmla="*/ 2961218 w 3919541"/>
                <a:gd name="connsiteY95" fmla="*/ 3936796 h 3936796"/>
                <a:gd name="connsiteX96" fmla="*/ 2886075 w 3919541"/>
                <a:gd name="connsiteY96" fmla="*/ 3861653 h 3936796"/>
                <a:gd name="connsiteX97" fmla="*/ 2886075 w 3919541"/>
                <a:gd name="connsiteY97" fmla="*/ 3648975 h 3936796"/>
                <a:gd name="connsiteX98" fmla="*/ 1030289 w 3919541"/>
                <a:gd name="connsiteY98" fmla="*/ 3648975 h 3936796"/>
                <a:gd name="connsiteX99" fmla="*/ 1030289 w 3919541"/>
                <a:gd name="connsiteY99" fmla="*/ 3861653 h 3936796"/>
                <a:gd name="connsiteX100" fmla="*/ 955146 w 3919541"/>
                <a:gd name="connsiteY100" fmla="*/ 3936796 h 3936796"/>
                <a:gd name="connsiteX101" fmla="*/ 654582 w 3919541"/>
                <a:gd name="connsiteY101" fmla="*/ 3936796 h 3936796"/>
                <a:gd name="connsiteX102" fmla="*/ 579439 w 3919541"/>
                <a:gd name="connsiteY102" fmla="*/ 3861653 h 3936796"/>
                <a:gd name="connsiteX103" fmla="*/ 579439 w 3919541"/>
                <a:gd name="connsiteY103" fmla="*/ 3648975 h 3936796"/>
                <a:gd name="connsiteX104" fmla="*/ 526875 w 3919541"/>
                <a:gd name="connsiteY104" fmla="*/ 3648975 h 3936796"/>
                <a:gd name="connsiteX105" fmla="*/ 388144 w 3919541"/>
                <a:gd name="connsiteY105" fmla="*/ 3510244 h 3936796"/>
                <a:gd name="connsiteX106" fmla="*/ 388144 w 3919541"/>
                <a:gd name="connsiteY106" fmla="*/ 1137696 h 3936796"/>
                <a:gd name="connsiteX107" fmla="*/ 384182 w 3919541"/>
                <a:gd name="connsiteY107" fmla="*/ 1133120 h 3936796"/>
                <a:gd name="connsiteX108" fmla="*/ 376238 w 3919541"/>
                <a:gd name="connsiteY108" fmla="*/ 1127260 h 3936796"/>
                <a:gd name="connsiteX109" fmla="*/ 340519 w 3919541"/>
                <a:gd name="connsiteY109" fmla="*/ 1122498 h 3936796"/>
                <a:gd name="connsiteX110" fmla="*/ 309563 w 3919541"/>
                <a:gd name="connsiteY110" fmla="*/ 1129642 h 3936796"/>
                <a:gd name="connsiteX111" fmla="*/ 295275 w 3919541"/>
                <a:gd name="connsiteY111" fmla="*/ 1139167 h 3936796"/>
                <a:gd name="connsiteX112" fmla="*/ 285750 w 3919541"/>
                <a:gd name="connsiteY112" fmla="*/ 1155835 h 3936796"/>
                <a:gd name="connsiteX113" fmla="*/ 278607 w 3919541"/>
                <a:gd name="connsiteY113" fmla="*/ 1196317 h 3936796"/>
                <a:gd name="connsiteX114" fmla="*/ 280988 w 3919541"/>
                <a:gd name="connsiteY114" fmla="*/ 1415392 h 3936796"/>
                <a:gd name="connsiteX115" fmla="*/ 283369 w 3919541"/>
                <a:gd name="connsiteY115" fmla="*/ 1672567 h 3936796"/>
                <a:gd name="connsiteX116" fmla="*/ 283927 w 3919541"/>
                <a:gd name="connsiteY116" fmla="*/ 1695468 h 3936796"/>
                <a:gd name="connsiteX117" fmla="*/ 284274 w 3919541"/>
                <a:gd name="connsiteY117" fmla="*/ 1698171 h 3936796"/>
                <a:gd name="connsiteX118" fmla="*/ 283369 w 3919541"/>
                <a:gd name="connsiteY118" fmla="*/ 1698760 h 3936796"/>
                <a:gd name="connsiteX119" fmla="*/ 266700 w 3919541"/>
                <a:gd name="connsiteY119" fmla="*/ 1720192 h 3936796"/>
                <a:gd name="connsiteX120" fmla="*/ 228600 w 3919541"/>
                <a:gd name="connsiteY120" fmla="*/ 1746385 h 3936796"/>
                <a:gd name="connsiteX121" fmla="*/ 104775 w 3919541"/>
                <a:gd name="connsiteY121" fmla="*/ 1755910 h 3936796"/>
                <a:gd name="connsiteX122" fmla="*/ 42863 w 3919541"/>
                <a:gd name="connsiteY122" fmla="*/ 1746385 h 3936796"/>
                <a:gd name="connsiteX123" fmla="*/ 23813 w 3919541"/>
                <a:gd name="connsiteY123" fmla="*/ 1729717 h 3936796"/>
                <a:gd name="connsiteX124" fmla="*/ 9525 w 3919541"/>
                <a:gd name="connsiteY124" fmla="*/ 1705904 h 3936796"/>
                <a:gd name="connsiteX125" fmla="*/ 2382 w 3919541"/>
                <a:gd name="connsiteY125" fmla="*/ 1636848 h 3936796"/>
                <a:gd name="connsiteX126" fmla="*/ 0 w 3919541"/>
                <a:gd name="connsiteY126" fmla="*/ 1382054 h 3936796"/>
                <a:gd name="connsiteX127" fmla="*/ 2382 w 3919541"/>
                <a:gd name="connsiteY127" fmla="*/ 1255848 h 3936796"/>
                <a:gd name="connsiteX128" fmla="*/ 7144 w 3919541"/>
                <a:gd name="connsiteY128" fmla="*/ 1201079 h 3936796"/>
                <a:gd name="connsiteX129" fmla="*/ 11907 w 3919541"/>
                <a:gd name="connsiteY129" fmla="*/ 1167742 h 3936796"/>
                <a:gd name="connsiteX130" fmla="*/ 21432 w 3919541"/>
                <a:gd name="connsiteY130" fmla="*/ 1132023 h 3936796"/>
                <a:gd name="connsiteX131" fmla="*/ 42863 w 3919541"/>
                <a:gd name="connsiteY131" fmla="*/ 1091542 h 3936796"/>
                <a:gd name="connsiteX132" fmla="*/ 69057 w 3919541"/>
                <a:gd name="connsiteY132" fmla="*/ 1046298 h 3936796"/>
                <a:gd name="connsiteX133" fmla="*/ 123825 w 3919541"/>
                <a:gd name="connsiteY133" fmla="*/ 1001054 h 3936796"/>
                <a:gd name="connsiteX134" fmla="*/ 180975 w 3919541"/>
                <a:gd name="connsiteY134" fmla="*/ 977242 h 3936796"/>
                <a:gd name="connsiteX135" fmla="*/ 240507 w 3919541"/>
                <a:gd name="connsiteY135" fmla="*/ 972479 h 3936796"/>
                <a:gd name="connsiteX136" fmla="*/ 304800 w 3919541"/>
                <a:gd name="connsiteY136" fmla="*/ 972479 h 3936796"/>
                <a:gd name="connsiteX137" fmla="*/ 379977 w 3919541"/>
                <a:gd name="connsiteY137" fmla="*/ 956964 h 3936796"/>
                <a:gd name="connsiteX138" fmla="*/ 388144 w 3919541"/>
                <a:gd name="connsiteY138" fmla="*/ 961928 h 3936796"/>
                <a:gd name="connsiteX139" fmla="*/ 388144 w 3919541"/>
                <a:gd name="connsiteY139" fmla="*/ 839747 h 3936796"/>
                <a:gd name="connsiteX140" fmla="*/ 394456 w 3919541"/>
                <a:gd name="connsiteY140" fmla="*/ 808485 h 3936796"/>
                <a:gd name="connsiteX141" fmla="*/ 388144 w 3919541"/>
                <a:gd name="connsiteY141" fmla="*/ 808485 h 3936796"/>
                <a:gd name="connsiteX142" fmla="*/ 388144 w 3919541"/>
                <a:gd name="connsiteY142" fmla="*/ 404243 h 3936796"/>
                <a:gd name="connsiteX143" fmla="*/ 792387 w 3919541"/>
                <a:gd name="connsiteY143" fmla="*/ 0 h 39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919541" h="3936796">
                  <a:moveTo>
                    <a:pt x="1517175" y="3360508"/>
                  </a:moveTo>
                  <a:cubicBezTo>
                    <a:pt x="1501042" y="3360508"/>
                    <a:pt x="1487964" y="3373586"/>
                    <a:pt x="1487964" y="3389719"/>
                  </a:cubicBezTo>
                  <a:lnTo>
                    <a:pt x="1487964" y="3506557"/>
                  </a:lnTo>
                  <a:cubicBezTo>
                    <a:pt x="1487964" y="3522690"/>
                    <a:pt x="1501042" y="3535768"/>
                    <a:pt x="1517175" y="3535768"/>
                  </a:cubicBezTo>
                  <a:lnTo>
                    <a:pt x="2351563" y="3535768"/>
                  </a:lnTo>
                  <a:cubicBezTo>
                    <a:pt x="2367696" y="3535768"/>
                    <a:pt x="2380774" y="3522690"/>
                    <a:pt x="2380774" y="3506557"/>
                  </a:cubicBezTo>
                  <a:lnTo>
                    <a:pt x="2380774" y="3389719"/>
                  </a:lnTo>
                  <a:cubicBezTo>
                    <a:pt x="2380774" y="3373586"/>
                    <a:pt x="2367696" y="3360508"/>
                    <a:pt x="2351563" y="3360508"/>
                  </a:cubicBezTo>
                  <a:close/>
                  <a:moveTo>
                    <a:pt x="1060451" y="2894307"/>
                  </a:moveTo>
                  <a:cubicBezTo>
                    <a:pt x="975844" y="2894307"/>
                    <a:pt x="907257" y="2964458"/>
                    <a:pt x="907257" y="3050994"/>
                  </a:cubicBezTo>
                  <a:cubicBezTo>
                    <a:pt x="907257" y="3137530"/>
                    <a:pt x="975844" y="3207681"/>
                    <a:pt x="1060451" y="3207681"/>
                  </a:cubicBezTo>
                  <a:cubicBezTo>
                    <a:pt x="1145058" y="3207681"/>
                    <a:pt x="1213645" y="3137530"/>
                    <a:pt x="1213645" y="3050994"/>
                  </a:cubicBezTo>
                  <a:cubicBezTo>
                    <a:pt x="1213645" y="2964458"/>
                    <a:pt x="1145058" y="2894307"/>
                    <a:pt x="1060451" y="2894307"/>
                  </a:cubicBezTo>
                  <a:close/>
                  <a:moveTo>
                    <a:pt x="2859090" y="2890020"/>
                  </a:moveTo>
                  <a:cubicBezTo>
                    <a:pt x="2774483" y="2890020"/>
                    <a:pt x="2705896" y="2960171"/>
                    <a:pt x="2705896" y="3046707"/>
                  </a:cubicBezTo>
                  <a:cubicBezTo>
                    <a:pt x="2705896" y="3133243"/>
                    <a:pt x="2774483" y="3203394"/>
                    <a:pt x="2859090" y="3203394"/>
                  </a:cubicBezTo>
                  <a:cubicBezTo>
                    <a:pt x="2943697" y="3203394"/>
                    <a:pt x="3012284" y="3133243"/>
                    <a:pt x="3012284" y="3046707"/>
                  </a:cubicBezTo>
                  <a:cubicBezTo>
                    <a:pt x="3012284" y="2960171"/>
                    <a:pt x="2943697" y="2890020"/>
                    <a:pt x="2859090" y="2890020"/>
                  </a:cubicBezTo>
                  <a:close/>
                  <a:moveTo>
                    <a:pt x="651671" y="2849856"/>
                  </a:moveTo>
                  <a:cubicBezTo>
                    <a:pt x="567064" y="2849856"/>
                    <a:pt x="498477" y="2920007"/>
                    <a:pt x="498477" y="3006543"/>
                  </a:cubicBezTo>
                  <a:cubicBezTo>
                    <a:pt x="498477" y="3093079"/>
                    <a:pt x="567064" y="3163230"/>
                    <a:pt x="651671" y="3163230"/>
                  </a:cubicBezTo>
                  <a:cubicBezTo>
                    <a:pt x="736278" y="3163230"/>
                    <a:pt x="804865" y="3093079"/>
                    <a:pt x="804865" y="3006543"/>
                  </a:cubicBezTo>
                  <a:cubicBezTo>
                    <a:pt x="804865" y="2920007"/>
                    <a:pt x="736278" y="2849856"/>
                    <a:pt x="651671" y="2849856"/>
                  </a:cubicBezTo>
                  <a:close/>
                  <a:moveTo>
                    <a:pt x="3264694" y="2849855"/>
                  </a:moveTo>
                  <a:cubicBezTo>
                    <a:pt x="3180087" y="2849855"/>
                    <a:pt x="3111500" y="2920006"/>
                    <a:pt x="3111500" y="3006542"/>
                  </a:cubicBezTo>
                  <a:cubicBezTo>
                    <a:pt x="3111500" y="3093078"/>
                    <a:pt x="3180087" y="3163229"/>
                    <a:pt x="3264694" y="3163229"/>
                  </a:cubicBezTo>
                  <a:cubicBezTo>
                    <a:pt x="3349301" y="3163229"/>
                    <a:pt x="3417888" y="3093078"/>
                    <a:pt x="3417888" y="3006542"/>
                  </a:cubicBezTo>
                  <a:cubicBezTo>
                    <a:pt x="3417888" y="2920006"/>
                    <a:pt x="3349301" y="2849855"/>
                    <a:pt x="3264694" y="2849855"/>
                  </a:cubicBezTo>
                  <a:close/>
                  <a:moveTo>
                    <a:pt x="3634944" y="1697961"/>
                  </a:moveTo>
                  <a:lnTo>
                    <a:pt x="3635267" y="1698171"/>
                  </a:lnTo>
                  <a:lnTo>
                    <a:pt x="3634981" y="1700398"/>
                  </a:lnTo>
                  <a:cubicBezTo>
                    <a:pt x="3634832" y="1700224"/>
                    <a:pt x="3634783" y="1698823"/>
                    <a:pt x="3634944" y="1697961"/>
                  </a:cubicBezTo>
                  <a:close/>
                  <a:moveTo>
                    <a:pt x="284597" y="1697961"/>
                  </a:moveTo>
                  <a:cubicBezTo>
                    <a:pt x="284758" y="1698823"/>
                    <a:pt x="284708" y="1700224"/>
                    <a:pt x="284559" y="1700398"/>
                  </a:cubicBezTo>
                  <a:lnTo>
                    <a:pt x="284274" y="1698171"/>
                  </a:lnTo>
                  <a:close/>
                  <a:moveTo>
                    <a:pt x="652847" y="923902"/>
                  </a:moveTo>
                  <a:cubicBezTo>
                    <a:pt x="566056" y="923902"/>
                    <a:pt x="495698" y="994260"/>
                    <a:pt x="495698" y="1081051"/>
                  </a:cubicBezTo>
                  <a:lnTo>
                    <a:pt x="495698" y="2538244"/>
                  </a:lnTo>
                  <a:cubicBezTo>
                    <a:pt x="495698" y="2625035"/>
                    <a:pt x="566056" y="2695393"/>
                    <a:pt x="652847" y="2695393"/>
                  </a:cubicBezTo>
                  <a:cubicBezTo>
                    <a:pt x="1924178" y="2847793"/>
                    <a:pt x="1928685" y="2776355"/>
                    <a:pt x="3266691" y="2695393"/>
                  </a:cubicBezTo>
                  <a:cubicBezTo>
                    <a:pt x="3353482" y="2695393"/>
                    <a:pt x="3423840" y="2625035"/>
                    <a:pt x="3423840" y="2538244"/>
                  </a:cubicBezTo>
                  <a:lnTo>
                    <a:pt x="3423840" y="1081051"/>
                  </a:lnTo>
                  <a:cubicBezTo>
                    <a:pt x="3423840" y="994260"/>
                    <a:pt x="3353482" y="923902"/>
                    <a:pt x="3266691" y="923902"/>
                  </a:cubicBezTo>
                  <a:close/>
                  <a:moveTo>
                    <a:pt x="706863" y="102528"/>
                  </a:moveTo>
                  <a:cubicBezTo>
                    <a:pt x="644817" y="102528"/>
                    <a:pt x="594519" y="152826"/>
                    <a:pt x="594519" y="214872"/>
                  </a:cubicBezTo>
                  <a:lnTo>
                    <a:pt x="594519" y="664237"/>
                  </a:lnTo>
                  <a:cubicBezTo>
                    <a:pt x="594519" y="726283"/>
                    <a:pt x="644817" y="776581"/>
                    <a:pt x="706863" y="776581"/>
                  </a:cubicBezTo>
                  <a:lnTo>
                    <a:pt x="3161875" y="776581"/>
                  </a:lnTo>
                  <a:cubicBezTo>
                    <a:pt x="3223921" y="776581"/>
                    <a:pt x="3274219" y="726283"/>
                    <a:pt x="3274219" y="664237"/>
                  </a:cubicBezTo>
                  <a:lnTo>
                    <a:pt x="3274219" y="214872"/>
                  </a:lnTo>
                  <a:cubicBezTo>
                    <a:pt x="3274219" y="152826"/>
                    <a:pt x="3223921" y="102528"/>
                    <a:pt x="3161875" y="102528"/>
                  </a:cubicBezTo>
                  <a:close/>
                  <a:moveTo>
                    <a:pt x="792387" y="0"/>
                  </a:moveTo>
                  <a:lnTo>
                    <a:pt x="3127152" y="0"/>
                  </a:lnTo>
                  <a:cubicBezTo>
                    <a:pt x="3350409" y="0"/>
                    <a:pt x="3531395" y="180986"/>
                    <a:pt x="3531395" y="404243"/>
                  </a:cubicBezTo>
                  <a:cubicBezTo>
                    <a:pt x="3531395" y="538990"/>
                    <a:pt x="3531394" y="673738"/>
                    <a:pt x="3531394" y="808485"/>
                  </a:cubicBezTo>
                  <a:lnTo>
                    <a:pt x="3525083" y="808485"/>
                  </a:lnTo>
                  <a:lnTo>
                    <a:pt x="3531394" y="839747"/>
                  </a:lnTo>
                  <a:lnTo>
                    <a:pt x="3531394" y="961929"/>
                  </a:lnTo>
                  <a:lnTo>
                    <a:pt x="3539563" y="956964"/>
                  </a:lnTo>
                  <a:cubicBezTo>
                    <a:pt x="3561832" y="954323"/>
                    <a:pt x="3595095" y="971884"/>
                    <a:pt x="3614740" y="972479"/>
                  </a:cubicBezTo>
                  <a:cubicBezTo>
                    <a:pt x="3640935" y="973273"/>
                    <a:pt x="3658397" y="971685"/>
                    <a:pt x="3679034" y="972479"/>
                  </a:cubicBezTo>
                  <a:cubicBezTo>
                    <a:pt x="3699671" y="973273"/>
                    <a:pt x="3719119" y="972480"/>
                    <a:pt x="3738566" y="977242"/>
                  </a:cubicBezTo>
                  <a:cubicBezTo>
                    <a:pt x="3758013" y="982004"/>
                    <a:pt x="3777063" y="989545"/>
                    <a:pt x="3795716" y="1001054"/>
                  </a:cubicBezTo>
                  <a:cubicBezTo>
                    <a:pt x="3814369" y="1012563"/>
                    <a:pt x="3836990" y="1031217"/>
                    <a:pt x="3850484" y="1046298"/>
                  </a:cubicBezTo>
                  <a:cubicBezTo>
                    <a:pt x="3863978" y="1061379"/>
                    <a:pt x="3868741" y="1077255"/>
                    <a:pt x="3876678" y="1091542"/>
                  </a:cubicBezTo>
                  <a:cubicBezTo>
                    <a:pt x="3884615" y="1105829"/>
                    <a:pt x="3892950" y="1119323"/>
                    <a:pt x="3898109" y="1132023"/>
                  </a:cubicBezTo>
                  <a:cubicBezTo>
                    <a:pt x="3903268" y="1144723"/>
                    <a:pt x="3905253" y="1156233"/>
                    <a:pt x="3907634" y="1167742"/>
                  </a:cubicBezTo>
                  <a:cubicBezTo>
                    <a:pt x="3910015" y="1179251"/>
                    <a:pt x="3910810" y="1186395"/>
                    <a:pt x="3912397" y="1201079"/>
                  </a:cubicBezTo>
                  <a:cubicBezTo>
                    <a:pt x="3913985" y="1215763"/>
                    <a:pt x="3915968" y="1225686"/>
                    <a:pt x="3917159" y="1255848"/>
                  </a:cubicBezTo>
                  <a:cubicBezTo>
                    <a:pt x="3918350" y="1286010"/>
                    <a:pt x="3919541" y="1318554"/>
                    <a:pt x="3919541" y="1382054"/>
                  </a:cubicBezTo>
                  <a:cubicBezTo>
                    <a:pt x="3919541" y="1445554"/>
                    <a:pt x="3918747" y="1582873"/>
                    <a:pt x="3917159" y="1636848"/>
                  </a:cubicBezTo>
                  <a:cubicBezTo>
                    <a:pt x="3915572" y="1690823"/>
                    <a:pt x="3913588" y="1690426"/>
                    <a:pt x="3910016" y="1705904"/>
                  </a:cubicBezTo>
                  <a:cubicBezTo>
                    <a:pt x="3906444" y="1721382"/>
                    <a:pt x="3901284" y="1722970"/>
                    <a:pt x="3895728" y="1729717"/>
                  </a:cubicBezTo>
                  <a:cubicBezTo>
                    <a:pt x="3890172" y="1736464"/>
                    <a:pt x="3890172" y="1742020"/>
                    <a:pt x="3876678" y="1746385"/>
                  </a:cubicBezTo>
                  <a:cubicBezTo>
                    <a:pt x="3863184" y="1750751"/>
                    <a:pt x="3845722" y="1755910"/>
                    <a:pt x="3814766" y="1755910"/>
                  </a:cubicBezTo>
                  <a:cubicBezTo>
                    <a:pt x="3783810" y="1755910"/>
                    <a:pt x="3717929" y="1752338"/>
                    <a:pt x="3690941" y="1746385"/>
                  </a:cubicBezTo>
                  <a:cubicBezTo>
                    <a:pt x="3663954" y="1740432"/>
                    <a:pt x="3661969" y="1728130"/>
                    <a:pt x="3652841" y="1720192"/>
                  </a:cubicBezTo>
                  <a:cubicBezTo>
                    <a:pt x="3643713" y="1712254"/>
                    <a:pt x="3638950" y="1706697"/>
                    <a:pt x="3636172" y="1698760"/>
                  </a:cubicBezTo>
                  <a:lnTo>
                    <a:pt x="3635267" y="1698171"/>
                  </a:lnTo>
                  <a:lnTo>
                    <a:pt x="3635614" y="1695468"/>
                  </a:lnTo>
                  <a:cubicBezTo>
                    <a:pt x="3635849" y="1691419"/>
                    <a:pt x="3636072" y="1684374"/>
                    <a:pt x="3636172" y="1672567"/>
                  </a:cubicBezTo>
                  <a:cubicBezTo>
                    <a:pt x="3636569" y="1625339"/>
                    <a:pt x="3637759" y="1494767"/>
                    <a:pt x="3638553" y="1415392"/>
                  </a:cubicBezTo>
                  <a:cubicBezTo>
                    <a:pt x="3639347" y="1336017"/>
                    <a:pt x="3641728" y="1239576"/>
                    <a:pt x="3640934" y="1196317"/>
                  </a:cubicBezTo>
                  <a:cubicBezTo>
                    <a:pt x="3640140" y="1153058"/>
                    <a:pt x="3636569" y="1165360"/>
                    <a:pt x="3633791" y="1155835"/>
                  </a:cubicBezTo>
                  <a:cubicBezTo>
                    <a:pt x="3631013" y="1146310"/>
                    <a:pt x="3628235" y="1143532"/>
                    <a:pt x="3624266" y="1139167"/>
                  </a:cubicBezTo>
                  <a:cubicBezTo>
                    <a:pt x="3620297" y="1134802"/>
                    <a:pt x="3617518" y="1132420"/>
                    <a:pt x="3609977" y="1129642"/>
                  </a:cubicBezTo>
                  <a:cubicBezTo>
                    <a:pt x="3602436" y="1126864"/>
                    <a:pt x="3590133" y="1122895"/>
                    <a:pt x="3579021" y="1122498"/>
                  </a:cubicBezTo>
                  <a:cubicBezTo>
                    <a:pt x="3567909" y="1122101"/>
                    <a:pt x="3553621" y="1125276"/>
                    <a:pt x="3543302" y="1127260"/>
                  </a:cubicBezTo>
                  <a:cubicBezTo>
                    <a:pt x="3540723" y="1127756"/>
                    <a:pt x="3538019" y="1130187"/>
                    <a:pt x="3535358" y="1133120"/>
                  </a:cubicBezTo>
                  <a:lnTo>
                    <a:pt x="3531394" y="1137699"/>
                  </a:lnTo>
                  <a:lnTo>
                    <a:pt x="3531394" y="3510244"/>
                  </a:lnTo>
                  <a:cubicBezTo>
                    <a:pt x="3531394" y="3586863"/>
                    <a:pt x="3469282" y="3648975"/>
                    <a:pt x="3392663" y="3648975"/>
                  </a:cubicBezTo>
                  <a:lnTo>
                    <a:pt x="3336925" y="3648975"/>
                  </a:lnTo>
                  <a:lnTo>
                    <a:pt x="3336925" y="3861653"/>
                  </a:lnTo>
                  <a:cubicBezTo>
                    <a:pt x="3336925" y="3903153"/>
                    <a:pt x="3303282" y="3936796"/>
                    <a:pt x="3261782" y="3936796"/>
                  </a:cubicBezTo>
                  <a:lnTo>
                    <a:pt x="2961218" y="3936796"/>
                  </a:lnTo>
                  <a:cubicBezTo>
                    <a:pt x="2919718" y="3936796"/>
                    <a:pt x="2886075" y="3903153"/>
                    <a:pt x="2886075" y="3861653"/>
                  </a:cubicBezTo>
                  <a:lnTo>
                    <a:pt x="2886075" y="3648975"/>
                  </a:lnTo>
                  <a:lnTo>
                    <a:pt x="1030289" y="3648975"/>
                  </a:lnTo>
                  <a:lnTo>
                    <a:pt x="1030289" y="3861653"/>
                  </a:lnTo>
                  <a:cubicBezTo>
                    <a:pt x="1030289" y="3903153"/>
                    <a:pt x="996646" y="3936796"/>
                    <a:pt x="955146" y="3936796"/>
                  </a:cubicBezTo>
                  <a:lnTo>
                    <a:pt x="654582" y="3936796"/>
                  </a:lnTo>
                  <a:cubicBezTo>
                    <a:pt x="613082" y="3936796"/>
                    <a:pt x="579439" y="3903153"/>
                    <a:pt x="579439" y="3861653"/>
                  </a:cubicBezTo>
                  <a:lnTo>
                    <a:pt x="579439" y="3648975"/>
                  </a:lnTo>
                  <a:lnTo>
                    <a:pt x="526875" y="3648975"/>
                  </a:lnTo>
                  <a:cubicBezTo>
                    <a:pt x="450256" y="3648975"/>
                    <a:pt x="388144" y="3586863"/>
                    <a:pt x="388144" y="3510244"/>
                  </a:cubicBezTo>
                  <a:lnTo>
                    <a:pt x="388144" y="1137696"/>
                  </a:lnTo>
                  <a:lnTo>
                    <a:pt x="384182" y="1133120"/>
                  </a:lnTo>
                  <a:cubicBezTo>
                    <a:pt x="381521" y="1130187"/>
                    <a:pt x="378818" y="1127756"/>
                    <a:pt x="376238" y="1127260"/>
                  </a:cubicBezTo>
                  <a:cubicBezTo>
                    <a:pt x="365919" y="1125276"/>
                    <a:pt x="351631" y="1122101"/>
                    <a:pt x="340519" y="1122498"/>
                  </a:cubicBezTo>
                  <a:cubicBezTo>
                    <a:pt x="329407" y="1122895"/>
                    <a:pt x="317104" y="1126864"/>
                    <a:pt x="309563" y="1129642"/>
                  </a:cubicBezTo>
                  <a:cubicBezTo>
                    <a:pt x="302022" y="1132420"/>
                    <a:pt x="299244" y="1134802"/>
                    <a:pt x="295275" y="1139167"/>
                  </a:cubicBezTo>
                  <a:cubicBezTo>
                    <a:pt x="291306" y="1143532"/>
                    <a:pt x="288528" y="1146310"/>
                    <a:pt x="285750" y="1155835"/>
                  </a:cubicBezTo>
                  <a:cubicBezTo>
                    <a:pt x="282972" y="1165360"/>
                    <a:pt x="279401" y="1153058"/>
                    <a:pt x="278607" y="1196317"/>
                  </a:cubicBezTo>
                  <a:cubicBezTo>
                    <a:pt x="277813" y="1239576"/>
                    <a:pt x="280194" y="1336017"/>
                    <a:pt x="280988" y="1415392"/>
                  </a:cubicBezTo>
                  <a:cubicBezTo>
                    <a:pt x="281782" y="1494767"/>
                    <a:pt x="282972" y="1625339"/>
                    <a:pt x="283369" y="1672567"/>
                  </a:cubicBezTo>
                  <a:cubicBezTo>
                    <a:pt x="283468" y="1684374"/>
                    <a:pt x="283691" y="1691419"/>
                    <a:pt x="283927" y="1695468"/>
                  </a:cubicBezTo>
                  <a:lnTo>
                    <a:pt x="284274" y="1698171"/>
                  </a:lnTo>
                  <a:lnTo>
                    <a:pt x="283369" y="1698760"/>
                  </a:lnTo>
                  <a:cubicBezTo>
                    <a:pt x="280591" y="1706697"/>
                    <a:pt x="275828" y="1712254"/>
                    <a:pt x="266700" y="1720192"/>
                  </a:cubicBezTo>
                  <a:cubicBezTo>
                    <a:pt x="257572" y="1728130"/>
                    <a:pt x="255587" y="1740432"/>
                    <a:pt x="228600" y="1746385"/>
                  </a:cubicBezTo>
                  <a:cubicBezTo>
                    <a:pt x="201612" y="1752338"/>
                    <a:pt x="135731" y="1755910"/>
                    <a:pt x="104775" y="1755910"/>
                  </a:cubicBezTo>
                  <a:cubicBezTo>
                    <a:pt x="73819" y="1755910"/>
                    <a:pt x="56357" y="1750751"/>
                    <a:pt x="42863" y="1746385"/>
                  </a:cubicBezTo>
                  <a:cubicBezTo>
                    <a:pt x="29369" y="1742020"/>
                    <a:pt x="29369" y="1736464"/>
                    <a:pt x="23813" y="1729717"/>
                  </a:cubicBezTo>
                  <a:cubicBezTo>
                    <a:pt x="18257" y="1722970"/>
                    <a:pt x="13097" y="1721382"/>
                    <a:pt x="9525" y="1705904"/>
                  </a:cubicBezTo>
                  <a:cubicBezTo>
                    <a:pt x="5953" y="1690426"/>
                    <a:pt x="3969" y="1690823"/>
                    <a:pt x="2382" y="1636848"/>
                  </a:cubicBezTo>
                  <a:cubicBezTo>
                    <a:pt x="794" y="1582873"/>
                    <a:pt x="0" y="1445554"/>
                    <a:pt x="0" y="1382054"/>
                  </a:cubicBezTo>
                  <a:cubicBezTo>
                    <a:pt x="0" y="1318554"/>
                    <a:pt x="1191" y="1286010"/>
                    <a:pt x="2382" y="1255848"/>
                  </a:cubicBezTo>
                  <a:cubicBezTo>
                    <a:pt x="3573" y="1225686"/>
                    <a:pt x="5556" y="1215763"/>
                    <a:pt x="7144" y="1201079"/>
                  </a:cubicBezTo>
                  <a:cubicBezTo>
                    <a:pt x="8731" y="1186395"/>
                    <a:pt x="9526" y="1179251"/>
                    <a:pt x="11907" y="1167742"/>
                  </a:cubicBezTo>
                  <a:cubicBezTo>
                    <a:pt x="14288" y="1156233"/>
                    <a:pt x="16273" y="1144723"/>
                    <a:pt x="21432" y="1132023"/>
                  </a:cubicBezTo>
                  <a:cubicBezTo>
                    <a:pt x="26591" y="1119323"/>
                    <a:pt x="34926" y="1105829"/>
                    <a:pt x="42863" y="1091542"/>
                  </a:cubicBezTo>
                  <a:cubicBezTo>
                    <a:pt x="50800" y="1077255"/>
                    <a:pt x="55563" y="1061379"/>
                    <a:pt x="69057" y="1046298"/>
                  </a:cubicBezTo>
                  <a:cubicBezTo>
                    <a:pt x="82551" y="1031217"/>
                    <a:pt x="105172" y="1012563"/>
                    <a:pt x="123825" y="1001054"/>
                  </a:cubicBezTo>
                  <a:cubicBezTo>
                    <a:pt x="142478" y="989545"/>
                    <a:pt x="161528" y="982004"/>
                    <a:pt x="180975" y="977242"/>
                  </a:cubicBezTo>
                  <a:cubicBezTo>
                    <a:pt x="200422" y="972480"/>
                    <a:pt x="219870" y="973273"/>
                    <a:pt x="240507" y="972479"/>
                  </a:cubicBezTo>
                  <a:cubicBezTo>
                    <a:pt x="261144" y="971685"/>
                    <a:pt x="278606" y="973273"/>
                    <a:pt x="304800" y="972479"/>
                  </a:cubicBezTo>
                  <a:cubicBezTo>
                    <a:pt x="324445" y="971884"/>
                    <a:pt x="357708" y="954323"/>
                    <a:pt x="379977" y="956964"/>
                  </a:cubicBezTo>
                  <a:lnTo>
                    <a:pt x="388144" y="961928"/>
                  </a:lnTo>
                  <a:lnTo>
                    <a:pt x="388144" y="839747"/>
                  </a:lnTo>
                  <a:lnTo>
                    <a:pt x="394456" y="808485"/>
                  </a:lnTo>
                  <a:lnTo>
                    <a:pt x="388144" y="808485"/>
                  </a:lnTo>
                  <a:lnTo>
                    <a:pt x="388144" y="404243"/>
                  </a:lnTo>
                  <a:cubicBezTo>
                    <a:pt x="388144" y="180986"/>
                    <a:pt x="569130" y="0"/>
                    <a:pt x="792387"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pole tekstowe 17">
            <a:extLst>
              <a:ext uri="{FF2B5EF4-FFF2-40B4-BE49-F238E27FC236}">
                <a16:creationId xmlns:a16="http://schemas.microsoft.com/office/drawing/2014/main" id="{18E7756B-6AD0-415F-D08C-B18A561BDB09}"/>
              </a:ext>
            </a:extLst>
          </p:cNvPr>
          <p:cNvSpPr txBox="1"/>
          <p:nvPr/>
        </p:nvSpPr>
        <p:spPr>
          <a:xfrm>
            <a:off x="10964043" y="1576102"/>
            <a:ext cx="87302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CCFF33"/>
                </a:solidFill>
                <a:effectLst/>
                <a:uLnTx/>
                <a:uFillTx/>
                <a:latin typeface="Calibri" panose="020F0502020204030204"/>
                <a:ea typeface="+mn-ea"/>
                <a:cs typeface="+mn-cs"/>
              </a:rPr>
              <a:t>LISBON</a:t>
            </a:r>
          </a:p>
        </p:txBody>
      </p:sp>
      <p:grpSp>
        <p:nvGrpSpPr>
          <p:cNvPr id="10" name="Grupa 9">
            <a:extLst>
              <a:ext uri="{FF2B5EF4-FFF2-40B4-BE49-F238E27FC236}">
                <a16:creationId xmlns:a16="http://schemas.microsoft.com/office/drawing/2014/main" id="{82ABEFCD-76BA-877A-9DA3-EA0C825AD83D}"/>
              </a:ext>
            </a:extLst>
          </p:cNvPr>
          <p:cNvGrpSpPr/>
          <p:nvPr/>
        </p:nvGrpSpPr>
        <p:grpSpPr>
          <a:xfrm>
            <a:off x="246882" y="2776907"/>
            <a:ext cx="1256696" cy="3101674"/>
            <a:chOff x="9919537" y="2082077"/>
            <a:chExt cx="1382351" cy="3411805"/>
          </a:xfrm>
        </p:grpSpPr>
        <p:sp>
          <p:nvSpPr>
            <p:cNvPr id="19" name="Prostokąt 18">
              <a:extLst>
                <a:ext uri="{FF2B5EF4-FFF2-40B4-BE49-F238E27FC236}">
                  <a16:creationId xmlns:a16="http://schemas.microsoft.com/office/drawing/2014/main" id="{8F958B04-F7D2-D7B8-8542-4251EB36DFF0}"/>
                </a:ext>
              </a:extLst>
            </p:cNvPr>
            <p:cNvSpPr/>
            <p:nvPr/>
          </p:nvSpPr>
          <p:spPr>
            <a:xfrm>
              <a:off x="10539761" y="3207794"/>
              <a:ext cx="147297" cy="2286088"/>
            </a:xfrm>
            <a:prstGeom prst="rect">
              <a:avLst/>
            </a:prstGeom>
            <a:solidFill>
              <a:srgbClr val="D3D7D6"/>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rostokąt: zaokrąglone rogi 19">
              <a:extLst>
                <a:ext uri="{FF2B5EF4-FFF2-40B4-BE49-F238E27FC236}">
                  <a16:creationId xmlns:a16="http://schemas.microsoft.com/office/drawing/2014/main" id="{4C0CA46D-B258-0AF8-AF5A-A6F30D6D318C}"/>
                </a:ext>
              </a:extLst>
            </p:cNvPr>
            <p:cNvSpPr/>
            <p:nvPr/>
          </p:nvSpPr>
          <p:spPr>
            <a:xfrm>
              <a:off x="9924930" y="3862031"/>
              <a:ext cx="1376958" cy="813619"/>
            </a:xfrm>
            <a:prstGeom prst="roundRect">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stop for those getting off only</a:t>
              </a:r>
            </a:p>
          </p:txBody>
        </p:sp>
        <p:pic>
          <p:nvPicPr>
            <p:cNvPr id="21" name="Picture 4" descr="undefined">
              <a:extLst>
                <a:ext uri="{FF2B5EF4-FFF2-40B4-BE49-F238E27FC236}">
                  <a16:creationId xmlns:a16="http://schemas.microsoft.com/office/drawing/2014/main" id="{6BE1E81B-65CB-5D44-FE99-2F35ADEC88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9537" y="2082077"/>
              <a:ext cx="1365471" cy="1706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9157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righ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right)">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20747-A5BD-73A5-B1E6-FAEA442080B1}"/>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F97ADE19-F222-A0DC-8F95-2720086E3519}"/>
              </a:ext>
            </a:extLst>
          </p:cNvPr>
          <p:cNvSpPr/>
          <p:nvPr/>
        </p:nvSpPr>
        <p:spPr>
          <a:xfrm>
            <a:off x="0" y="-12975"/>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2" descr="A black and white logo&#10;&#10;Description automatically generated">
            <a:extLst>
              <a:ext uri="{FF2B5EF4-FFF2-40B4-BE49-F238E27FC236}">
                <a16:creationId xmlns:a16="http://schemas.microsoft.com/office/drawing/2014/main" id="{74888005-CC0A-A30C-C826-61921DBDD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7560" y="271123"/>
            <a:ext cx="1552010" cy="535075"/>
          </a:xfrm>
          <a:prstGeom prst="rect">
            <a:avLst/>
          </a:prstGeom>
        </p:spPr>
      </p:pic>
      <p:pic>
        <p:nvPicPr>
          <p:cNvPr id="66" name="Picture 3" descr="A black and white logo&#10;&#10;Description automatically generated">
            <a:extLst>
              <a:ext uri="{FF2B5EF4-FFF2-40B4-BE49-F238E27FC236}">
                <a16:creationId xmlns:a16="http://schemas.microsoft.com/office/drawing/2014/main" id="{87451913-E4FB-2681-E0BA-3A93B6BCB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073" y="112173"/>
            <a:ext cx="1017511" cy="852977"/>
          </a:xfrm>
          <a:prstGeom prst="rect">
            <a:avLst/>
          </a:prstGeom>
        </p:spPr>
      </p:pic>
      <p:sp>
        <p:nvSpPr>
          <p:cNvPr id="74" name="TextBox 4">
            <a:extLst>
              <a:ext uri="{FF2B5EF4-FFF2-40B4-BE49-F238E27FC236}">
                <a16:creationId xmlns:a16="http://schemas.microsoft.com/office/drawing/2014/main" id="{53250F1D-3E32-0974-8234-1A7A9FD47BF2}"/>
              </a:ext>
            </a:extLst>
          </p:cNvPr>
          <p:cNvSpPr txBox="1"/>
          <p:nvPr/>
        </p:nvSpPr>
        <p:spPr>
          <a:xfrm>
            <a:off x="112935" y="285857"/>
            <a:ext cx="106812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Regular passenger transport - analysis</a:t>
            </a:r>
          </a:p>
        </p:txBody>
      </p:sp>
      <p:sp>
        <p:nvSpPr>
          <p:cNvPr id="12" name="Prostokąt 11">
            <a:extLst>
              <a:ext uri="{FF2B5EF4-FFF2-40B4-BE49-F238E27FC236}">
                <a16:creationId xmlns:a16="http://schemas.microsoft.com/office/drawing/2014/main" id="{63F91869-0DF4-43D6-DE7C-3DF7F55D7554}"/>
              </a:ext>
            </a:extLst>
          </p:cNvPr>
          <p:cNvSpPr/>
          <p:nvPr/>
        </p:nvSpPr>
        <p:spPr>
          <a:xfrm>
            <a:off x="90414" y="1256892"/>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rostokąt 12">
            <a:extLst>
              <a:ext uri="{FF2B5EF4-FFF2-40B4-BE49-F238E27FC236}">
                <a16:creationId xmlns:a16="http://schemas.microsoft.com/office/drawing/2014/main" id="{81E365FC-3220-71EE-F5CC-8F24C1CBB614}"/>
              </a:ext>
            </a:extLst>
          </p:cNvPr>
          <p:cNvSpPr/>
          <p:nvPr/>
        </p:nvSpPr>
        <p:spPr>
          <a:xfrm>
            <a:off x="3641522" y="1256893"/>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rostokąt 13">
            <a:extLst>
              <a:ext uri="{FF2B5EF4-FFF2-40B4-BE49-F238E27FC236}">
                <a16:creationId xmlns:a16="http://schemas.microsoft.com/office/drawing/2014/main" id="{E6FCFE4D-4373-1701-2B38-BA678A69CBFB}"/>
              </a:ext>
            </a:extLst>
          </p:cNvPr>
          <p:cNvSpPr/>
          <p:nvPr/>
        </p:nvSpPr>
        <p:spPr>
          <a:xfrm>
            <a:off x="7193433" y="1257651"/>
            <a:ext cx="3359727" cy="5503765"/>
          </a:xfrm>
          <a:prstGeom prst="rect">
            <a:avLst/>
          </a:prstGeom>
          <a:solidFill>
            <a:srgbClr val="B4E3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ole tekstowe 16">
            <a:extLst>
              <a:ext uri="{FF2B5EF4-FFF2-40B4-BE49-F238E27FC236}">
                <a16:creationId xmlns:a16="http://schemas.microsoft.com/office/drawing/2014/main" id="{F4D23FB5-D53D-8BA8-D27F-4B21E0E5E645}"/>
              </a:ext>
            </a:extLst>
          </p:cNvPr>
          <p:cNvSpPr txBox="1"/>
          <p:nvPr/>
        </p:nvSpPr>
        <p:spPr>
          <a:xfrm>
            <a:off x="4799743" y="6291711"/>
            <a:ext cx="1108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(host MS)</a:t>
            </a:r>
          </a:p>
        </p:txBody>
      </p:sp>
      <p:sp>
        <p:nvSpPr>
          <p:cNvPr id="27" name="pole tekstowe 26">
            <a:extLst>
              <a:ext uri="{FF2B5EF4-FFF2-40B4-BE49-F238E27FC236}">
                <a16:creationId xmlns:a16="http://schemas.microsoft.com/office/drawing/2014/main" id="{BB9F69A3-A451-6BA5-F184-B276CCDEEC69}"/>
              </a:ext>
            </a:extLst>
          </p:cNvPr>
          <p:cNvSpPr txBox="1"/>
          <p:nvPr/>
        </p:nvSpPr>
        <p:spPr>
          <a:xfrm>
            <a:off x="8318977" y="6291711"/>
            <a:ext cx="1108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(host MS)</a:t>
            </a:r>
          </a:p>
        </p:txBody>
      </p:sp>
      <p:sp>
        <p:nvSpPr>
          <p:cNvPr id="28" name="pole tekstowe 27">
            <a:extLst>
              <a:ext uri="{FF2B5EF4-FFF2-40B4-BE49-F238E27FC236}">
                <a16:creationId xmlns:a16="http://schemas.microsoft.com/office/drawing/2014/main" id="{2046EABD-CE7F-AF1D-7FD9-FEF707A73A72}"/>
              </a:ext>
            </a:extLst>
          </p:cNvPr>
          <p:cNvSpPr txBox="1"/>
          <p:nvPr/>
        </p:nvSpPr>
        <p:spPr>
          <a:xfrm>
            <a:off x="666107" y="6291711"/>
            <a:ext cx="22937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(MS of establishment)</a:t>
            </a:r>
          </a:p>
        </p:txBody>
      </p:sp>
      <p:sp>
        <p:nvSpPr>
          <p:cNvPr id="40" name="Owal 39">
            <a:extLst>
              <a:ext uri="{FF2B5EF4-FFF2-40B4-BE49-F238E27FC236}">
                <a16:creationId xmlns:a16="http://schemas.microsoft.com/office/drawing/2014/main" id="{A75686BC-3347-288D-3226-A2579CF7D100}"/>
              </a:ext>
            </a:extLst>
          </p:cNvPr>
          <p:cNvSpPr/>
          <p:nvPr/>
        </p:nvSpPr>
        <p:spPr>
          <a:xfrm>
            <a:off x="8601717" y="2142299"/>
            <a:ext cx="532596" cy="5243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Owal 44">
            <a:extLst>
              <a:ext uri="{FF2B5EF4-FFF2-40B4-BE49-F238E27FC236}">
                <a16:creationId xmlns:a16="http://schemas.microsoft.com/office/drawing/2014/main" id="{8E768778-BABB-804C-3AF5-D9A16B5C7329}"/>
              </a:ext>
            </a:extLst>
          </p:cNvPr>
          <p:cNvSpPr/>
          <p:nvPr/>
        </p:nvSpPr>
        <p:spPr>
          <a:xfrm>
            <a:off x="1503578" y="2142299"/>
            <a:ext cx="532596" cy="52434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Owal 45">
            <a:extLst>
              <a:ext uri="{FF2B5EF4-FFF2-40B4-BE49-F238E27FC236}">
                <a16:creationId xmlns:a16="http://schemas.microsoft.com/office/drawing/2014/main" id="{DCCE211B-CC0C-9F7C-0AF3-B343320B3DAF}"/>
              </a:ext>
            </a:extLst>
          </p:cNvPr>
          <p:cNvSpPr/>
          <p:nvPr/>
        </p:nvSpPr>
        <p:spPr>
          <a:xfrm>
            <a:off x="5055489" y="2142299"/>
            <a:ext cx="532596" cy="524344"/>
          </a:xfrm>
          <a:prstGeom prst="ellipse">
            <a:avLst/>
          </a:prstGeom>
          <a:solidFill>
            <a:srgbClr val="60A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0" name="Grupa 49">
            <a:extLst>
              <a:ext uri="{FF2B5EF4-FFF2-40B4-BE49-F238E27FC236}">
                <a16:creationId xmlns:a16="http://schemas.microsoft.com/office/drawing/2014/main" id="{A504F4F1-37E4-A50A-0CD4-2C0079336701}"/>
              </a:ext>
            </a:extLst>
          </p:cNvPr>
          <p:cNvGrpSpPr/>
          <p:nvPr/>
        </p:nvGrpSpPr>
        <p:grpSpPr>
          <a:xfrm>
            <a:off x="10871036" y="3328293"/>
            <a:ext cx="1089584" cy="802148"/>
            <a:chOff x="8965269" y="1595202"/>
            <a:chExt cx="767952" cy="565364"/>
          </a:xfrm>
        </p:grpSpPr>
        <p:grpSp>
          <p:nvGrpSpPr>
            <p:cNvPr id="51" name="Grupa 50">
              <a:extLst>
                <a:ext uri="{FF2B5EF4-FFF2-40B4-BE49-F238E27FC236}">
                  <a16:creationId xmlns:a16="http://schemas.microsoft.com/office/drawing/2014/main" id="{54E0BD62-5525-ECB5-8193-5FE4994E94C4}"/>
                </a:ext>
              </a:extLst>
            </p:cNvPr>
            <p:cNvGrpSpPr/>
            <p:nvPr/>
          </p:nvGrpSpPr>
          <p:grpSpPr>
            <a:xfrm>
              <a:off x="8965269" y="1889954"/>
              <a:ext cx="767952" cy="270612"/>
              <a:chOff x="3952875" y="3190875"/>
              <a:chExt cx="2000250" cy="704850"/>
            </a:xfrm>
            <a:solidFill>
              <a:srgbClr val="00B050"/>
            </a:solidFill>
          </p:grpSpPr>
          <p:sp>
            <p:nvSpPr>
              <p:cNvPr id="53" name="Prostokąt: zaokrąglone rogi 52">
                <a:extLst>
                  <a:ext uri="{FF2B5EF4-FFF2-40B4-BE49-F238E27FC236}">
                    <a16:creationId xmlns:a16="http://schemas.microsoft.com/office/drawing/2014/main" id="{FB46BCE5-DD5B-E73F-F668-38050F428202}"/>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Prostokąt: zaokrąglone rogi 53">
                <a:extLst>
                  <a:ext uri="{FF2B5EF4-FFF2-40B4-BE49-F238E27FC236}">
                    <a16:creationId xmlns:a16="http://schemas.microsoft.com/office/drawing/2014/main" id="{80BEE370-292F-CFBD-66D9-D0B8FCEE5FC5}"/>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Prostokąt: zaokrąglone rogi 55">
                <a:extLst>
                  <a:ext uri="{FF2B5EF4-FFF2-40B4-BE49-F238E27FC236}">
                    <a16:creationId xmlns:a16="http://schemas.microsoft.com/office/drawing/2014/main" id="{2C077E09-0F41-281E-7FFE-022F0858EDF4}"/>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Prostokąt: zaokrąglone rogi 57">
                <a:extLst>
                  <a:ext uri="{FF2B5EF4-FFF2-40B4-BE49-F238E27FC236}">
                    <a16:creationId xmlns:a16="http://schemas.microsoft.com/office/drawing/2014/main" id="{519CA3D2-DF72-8FAF-238A-C9FBBAB3C81B}"/>
                  </a:ext>
                </a:extLst>
              </p:cNvPr>
              <p:cNvSpPr/>
              <p:nvPr/>
            </p:nvSpPr>
            <p:spPr>
              <a:xfrm>
                <a:off x="5127424" y="3755078"/>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pole tekstowe 51">
              <a:extLst>
                <a:ext uri="{FF2B5EF4-FFF2-40B4-BE49-F238E27FC236}">
                  <a16:creationId xmlns:a16="http://schemas.microsoft.com/office/drawing/2014/main" id="{A030B456-E2BB-3F9B-35E6-AF448CCDA18F}"/>
                </a:ext>
              </a:extLst>
            </p:cNvPr>
            <p:cNvSpPr txBox="1"/>
            <p:nvPr/>
          </p:nvSpPr>
          <p:spPr>
            <a:xfrm>
              <a:off x="9023307" y="1595202"/>
              <a:ext cx="615976" cy="3253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a:ln>
                    <a:noFill/>
                  </a:ln>
                  <a:solidFill>
                    <a:srgbClr val="00B050"/>
                  </a:solidFill>
                  <a:effectLst/>
                  <a:uLnTx/>
                  <a:uFillTx/>
                  <a:latin typeface="Calibri" panose="020F0502020204030204"/>
                  <a:ea typeface="+mn-ea"/>
                  <a:cs typeface="+mn-cs"/>
                </a:rPr>
                <a:t>G2V2</a:t>
              </a:r>
              <a:endParaRPr kumimoji="0" lang="en-GB" sz="2400" b="1"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pic>
        <p:nvPicPr>
          <p:cNvPr id="59" name="Picture 2">
            <a:extLst>
              <a:ext uri="{FF2B5EF4-FFF2-40B4-BE49-F238E27FC236}">
                <a16:creationId xmlns:a16="http://schemas.microsoft.com/office/drawing/2014/main" id="{73967496-EA84-9F4D-3E8D-65FC72BEBC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3215" y="5834511"/>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a:extLst>
              <a:ext uri="{FF2B5EF4-FFF2-40B4-BE49-F238E27FC236}">
                <a16:creationId xmlns:a16="http://schemas.microsoft.com/office/drawing/2014/main" id="{A920E2AB-3B51-B1A1-3FA2-43A707642B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7671" y="5834511"/>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62" name="pole tekstowe 61">
            <a:extLst>
              <a:ext uri="{FF2B5EF4-FFF2-40B4-BE49-F238E27FC236}">
                <a16:creationId xmlns:a16="http://schemas.microsoft.com/office/drawing/2014/main" id="{944AB1C2-195E-CA06-693A-A85B66368138}"/>
              </a:ext>
            </a:extLst>
          </p:cNvPr>
          <p:cNvSpPr txBox="1"/>
          <p:nvPr/>
        </p:nvSpPr>
        <p:spPr>
          <a:xfrm>
            <a:off x="1197443" y="1447412"/>
            <a:ext cx="11448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Lisbon</a:t>
            </a:r>
          </a:p>
        </p:txBody>
      </p:sp>
      <p:sp>
        <p:nvSpPr>
          <p:cNvPr id="63" name="pole tekstowe 62">
            <a:extLst>
              <a:ext uri="{FF2B5EF4-FFF2-40B4-BE49-F238E27FC236}">
                <a16:creationId xmlns:a16="http://schemas.microsoft.com/office/drawing/2014/main" id="{13F7BB00-81FE-4A9E-83E2-F6E08FE72C64}"/>
              </a:ext>
            </a:extLst>
          </p:cNvPr>
          <p:cNvSpPr txBox="1"/>
          <p:nvPr/>
        </p:nvSpPr>
        <p:spPr>
          <a:xfrm>
            <a:off x="4657601" y="1463880"/>
            <a:ext cx="12779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Madrid</a:t>
            </a:r>
          </a:p>
        </p:txBody>
      </p:sp>
      <p:sp>
        <p:nvSpPr>
          <p:cNvPr id="64" name="pole tekstowe 63">
            <a:extLst>
              <a:ext uri="{FF2B5EF4-FFF2-40B4-BE49-F238E27FC236}">
                <a16:creationId xmlns:a16="http://schemas.microsoft.com/office/drawing/2014/main" id="{F52D5493-A3E9-9BB5-0844-F51B1844BEE2}"/>
              </a:ext>
            </a:extLst>
          </p:cNvPr>
          <p:cNvSpPr txBox="1"/>
          <p:nvPr/>
        </p:nvSpPr>
        <p:spPr>
          <a:xfrm>
            <a:off x="7991162" y="1447412"/>
            <a:ext cx="16117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Bordeaux</a:t>
            </a:r>
          </a:p>
        </p:txBody>
      </p:sp>
      <p:pic>
        <p:nvPicPr>
          <p:cNvPr id="75" name="Picture 2" descr=" Portugal">
            <a:extLst>
              <a:ext uri="{FF2B5EF4-FFF2-40B4-BE49-F238E27FC236}">
                <a16:creationId xmlns:a16="http://schemas.microsoft.com/office/drawing/2014/main" id="{D6C9828C-08EC-B5C0-388D-1EAF5BDA58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9841" y="5818666"/>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80" name="Strzałka: w prawo 79">
            <a:extLst>
              <a:ext uri="{FF2B5EF4-FFF2-40B4-BE49-F238E27FC236}">
                <a16:creationId xmlns:a16="http://schemas.microsoft.com/office/drawing/2014/main" id="{BFB94BF7-457A-4197-3D49-B22346561834}"/>
              </a:ext>
            </a:extLst>
          </p:cNvPr>
          <p:cNvSpPr/>
          <p:nvPr/>
        </p:nvSpPr>
        <p:spPr>
          <a:xfrm rot="10800000">
            <a:off x="2826276" y="2021104"/>
            <a:ext cx="1392090" cy="779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Strzałka: w prawo 81">
            <a:extLst>
              <a:ext uri="{FF2B5EF4-FFF2-40B4-BE49-F238E27FC236}">
                <a16:creationId xmlns:a16="http://schemas.microsoft.com/office/drawing/2014/main" id="{A5BA240B-6D75-9D52-9FD2-CA36428DFD59}"/>
              </a:ext>
            </a:extLst>
          </p:cNvPr>
          <p:cNvSpPr/>
          <p:nvPr/>
        </p:nvSpPr>
        <p:spPr>
          <a:xfrm rot="10800000">
            <a:off x="6393534" y="2078839"/>
            <a:ext cx="1392090" cy="7791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fika 10" descr="Mężczyzna">
            <a:extLst>
              <a:ext uri="{FF2B5EF4-FFF2-40B4-BE49-F238E27FC236}">
                <a16:creationId xmlns:a16="http://schemas.microsoft.com/office/drawing/2014/main" id="{0D01ADD0-D594-C47E-46FD-76B41A1237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30885" y="4496188"/>
            <a:ext cx="914400" cy="914400"/>
          </a:xfrm>
          <a:prstGeom prst="rect">
            <a:avLst/>
          </a:prstGeom>
        </p:spPr>
      </p:pic>
      <p:pic>
        <p:nvPicPr>
          <p:cNvPr id="15" name="Grafika 14" descr="Mężczyzna">
            <a:extLst>
              <a:ext uri="{FF2B5EF4-FFF2-40B4-BE49-F238E27FC236}">
                <a16:creationId xmlns:a16="http://schemas.microsoft.com/office/drawing/2014/main" id="{806A68E7-FAA7-D6DD-7F6F-CD552A6099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13322" y="3012820"/>
            <a:ext cx="914400" cy="914400"/>
          </a:xfrm>
          <a:prstGeom prst="rect">
            <a:avLst/>
          </a:prstGeom>
        </p:spPr>
      </p:pic>
      <p:cxnSp>
        <p:nvCxnSpPr>
          <p:cNvPr id="16" name="Łącznik prosty 15">
            <a:extLst>
              <a:ext uri="{FF2B5EF4-FFF2-40B4-BE49-F238E27FC236}">
                <a16:creationId xmlns:a16="http://schemas.microsoft.com/office/drawing/2014/main" id="{28C50DB7-AA9F-91F1-030A-47E961EE983C}"/>
              </a:ext>
            </a:extLst>
          </p:cNvPr>
          <p:cNvCxnSpPr>
            <a:cxnSpLocks/>
          </p:cNvCxnSpPr>
          <p:nvPr/>
        </p:nvCxnSpPr>
        <p:spPr>
          <a:xfrm flipH="1">
            <a:off x="5352471" y="3498179"/>
            <a:ext cx="2799203" cy="0"/>
          </a:xfrm>
          <a:prstGeom prst="line">
            <a:avLst/>
          </a:prstGeom>
          <a:ln w="76200">
            <a:solidFill>
              <a:srgbClr val="60A5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Łącznik prosty 17">
            <a:extLst>
              <a:ext uri="{FF2B5EF4-FFF2-40B4-BE49-F238E27FC236}">
                <a16:creationId xmlns:a16="http://schemas.microsoft.com/office/drawing/2014/main" id="{8AC40B4C-F6E2-5008-AA11-BD3D3C65A6F1}"/>
              </a:ext>
            </a:extLst>
          </p:cNvPr>
          <p:cNvCxnSpPr>
            <a:cxnSpLocks/>
          </p:cNvCxnSpPr>
          <p:nvPr/>
        </p:nvCxnSpPr>
        <p:spPr>
          <a:xfrm flipH="1">
            <a:off x="1685925" y="4953388"/>
            <a:ext cx="3132851" cy="0"/>
          </a:xfrm>
          <a:prstGeom prst="line">
            <a:avLst/>
          </a:prstGeom>
          <a:ln w="762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pole tekstowe 18">
            <a:extLst>
              <a:ext uri="{FF2B5EF4-FFF2-40B4-BE49-F238E27FC236}">
                <a16:creationId xmlns:a16="http://schemas.microsoft.com/office/drawing/2014/main" id="{ED2A191B-5ECB-1747-D3AD-71BD5D825CB1}"/>
              </a:ext>
            </a:extLst>
          </p:cNvPr>
          <p:cNvSpPr txBox="1"/>
          <p:nvPr/>
        </p:nvSpPr>
        <p:spPr>
          <a:xfrm>
            <a:off x="2566412" y="4598305"/>
            <a:ext cx="19580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B0F0"/>
                </a:solidFill>
                <a:effectLst/>
                <a:uLnTx/>
                <a:uFillTx/>
                <a:latin typeface="Calibri" panose="020F0502020204030204"/>
                <a:ea typeface="+mn-ea"/>
                <a:cs typeface="+mn-cs"/>
              </a:rPr>
              <a:t>bilateral operation</a:t>
            </a:r>
          </a:p>
        </p:txBody>
      </p:sp>
      <p:sp>
        <p:nvSpPr>
          <p:cNvPr id="20" name="pole tekstowe 19">
            <a:extLst>
              <a:ext uri="{FF2B5EF4-FFF2-40B4-BE49-F238E27FC236}">
                <a16:creationId xmlns:a16="http://schemas.microsoft.com/office/drawing/2014/main" id="{924D9785-8997-8AE9-970D-A7D39C70F2CC}"/>
              </a:ext>
            </a:extLst>
          </p:cNvPr>
          <p:cNvSpPr txBox="1"/>
          <p:nvPr/>
        </p:nvSpPr>
        <p:spPr>
          <a:xfrm>
            <a:off x="5770872" y="3128455"/>
            <a:ext cx="223266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60A500"/>
                </a:solidFill>
                <a:effectLst/>
                <a:uLnTx/>
                <a:uFillTx/>
                <a:latin typeface="Calibri" panose="020F0502020204030204"/>
                <a:ea typeface="+mn-ea"/>
                <a:cs typeface="+mn-cs"/>
              </a:rPr>
              <a:t>cross-trade operation</a:t>
            </a:r>
          </a:p>
        </p:txBody>
      </p:sp>
      <p:pic>
        <p:nvPicPr>
          <p:cNvPr id="21" name="Grafika 20" descr="Mężczyzna">
            <a:extLst>
              <a:ext uri="{FF2B5EF4-FFF2-40B4-BE49-F238E27FC236}">
                <a16:creationId xmlns:a16="http://schemas.microsoft.com/office/drawing/2014/main" id="{9BB62B08-986F-5FDC-20AC-B3DE1C457D2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57130" y="3025595"/>
            <a:ext cx="914400" cy="914400"/>
          </a:xfrm>
          <a:prstGeom prst="rect">
            <a:avLst/>
          </a:prstGeom>
        </p:spPr>
      </p:pic>
      <p:pic>
        <p:nvPicPr>
          <p:cNvPr id="22" name="Grafika 21" descr="Mężczyzna">
            <a:extLst>
              <a:ext uri="{FF2B5EF4-FFF2-40B4-BE49-F238E27FC236}">
                <a16:creationId xmlns:a16="http://schemas.microsoft.com/office/drawing/2014/main" id="{9730C945-CB80-2804-5BD1-9F1BE4BAC5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45657" y="3012963"/>
            <a:ext cx="914400" cy="914400"/>
          </a:xfrm>
          <a:prstGeom prst="rect">
            <a:avLst/>
          </a:prstGeom>
        </p:spPr>
      </p:pic>
      <p:pic>
        <p:nvPicPr>
          <p:cNvPr id="23" name="Grafika 22" descr="Mężczyzna">
            <a:extLst>
              <a:ext uri="{FF2B5EF4-FFF2-40B4-BE49-F238E27FC236}">
                <a16:creationId xmlns:a16="http://schemas.microsoft.com/office/drawing/2014/main" id="{05B066A9-FCC2-D2AF-4C93-E0FA7611A9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68033" y="4496188"/>
            <a:ext cx="914400" cy="914400"/>
          </a:xfrm>
          <a:prstGeom prst="rect">
            <a:avLst/>
          </a:prstGeom>
        </p:spPr>
      </p:pic>
      <p:sp>
        <p:nvSpPr>
          <p:cNvPr id="24" name="pole tekstowe 23">
            <a:extLst>
              <a:ext uri="{FF2B5EF4-FFF2-40B4-BE49-F238E27FC236}">
                <a16:creationId xmlns:a16="http://schemas.microsoft.com/office/drawing/2014/main" id="{9A85EF8D-9C53-46E2-DDB7-F4C3C575296B}"/>
              </a:ext>
            </a:extLst>
          </p:cNvPr>
          <p:cNvSpPr txBox="1"/>
          <p:nvPr/>
        </p:nvSpPr>
        <p:spPr>
          <a:xfrm>
            <a:off x="5894947" y="3480306"/>
            <a:ext cx="209621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a:ln>
                  <a:noFill/>
                </a:ln>
                <a:solidFill>
                  <a:prstClr val="white">
                    <a:lumMod val="50000"/>
                  </a:prstClr>
                </a:solidFill>
                <a:effectLst/>
                <a:uLnTx/>
                <a:uFillTx/>
                <a:latin typeface="Calibri" panose="020F0502020204030204"/>
                <a:ea typeface="+mn-ea"/>
                <a:cs typeface="+mn-cs"/>
              </a:rPr>
              <a:t>while no simultaneous</a:t>
            </a:r>
            <a:br>
              <a:rPr kumimoji="0" lang="en-GB" sz="1600" b="1" i="1" u="none" strike="noStrike" kern="1200" cap="none" spc="0" normalizeH="0" baseline="0" noProof="0">
                <a:ln>
                  <a:noFill/>
                </a:ln>
                <a:solidFill>
                  <a:prstClr val="white">
                    <a:lumMod val="50000"/>
                  </a:prstClr>
                </a:solidFill>
                <a:effectLst/>
                <a:uLnTx/>
                <a:uFillTx/>
                <a:latin typeface="Calibri" panose="020F0502020204030204"/>
                <a:ea typeface="+mn-ea"/>
                <a:cs typeface="+mn-cs"/>
              </a:rPr>
            </a:br>
            <a:r>
              <a:rPr kumimoji="0" lang="en-GB" sz="1600" b="1" i="1" u="none" strike="noStrike" kern="1200" cap="none" spc="0" normalizeH="0" baseline="0" noProof="0">
                <a:ln>
                  <a:noFill/>
                </a:ln>
                <a:solidFill>
                  <a:prstClr val="white">
                    <a:lumMod val="50000"/>
                  </a:prstClr>
                </a:solidFill>
                <a:effectLst/>
                <a:uLnTx/>
                <a:uFillTx/>
                <a:latin typeface="Calibri" panose="020F0502020204030204"/>
                <a:ea typeface="+mn-ea"/>
                <a:cs typeface="+mn-cs"/>
              </a:rPr>
              <a:t>bilateral operation</a:t>
            </a:r>
            <a:endParaRPr kumimoji="0" lang="en-GB" sz="1800" b="1" i="1"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grpSp>
        <p:nvGrpSpPr>
          <p:cNvPr id="29" name="Grupa 28">
            <a:extLst>
              <a:ext uri="{FF2B5EF4-FFF2-40B4-BE49-F238E27FC236}">
                <a16:creationId xmlns:a16="http://schemas.microsoft.com/office/drawing/2014/main" id="{F8C6C2A4-D279-CF80-C762-E16C1393CAA3}"/>
              </a:ext>
            </a:extLst>
          </p:cNvPr>
          <p:cNvGrpSpPr/>
          <p:nvPr/>
        </p:nvGrpSpPr>
        <p:grpSpPr>
          <a:xfrm>
            <a:off x="10794138" y="1576102"/>
            <a:ext cx="1226103" cy="1231501"/>
            <a:chOff x="174626" y="1566262"/>
            <a:chExt cx="1226103" cy="1231501"/>
          </a:xfrm>
        </p:grpSpPr>
        <p:sp>
          <p:nvSpPr>
            <p:cNvPr id="30" name="Prostokąt 29">
              <a:extLst>
                <a:ext uri="{FF2B5EF4-FFF2-40B4-BE49-F238E27FC236}">
                  <a16:creationId xmlns:a16="http://schemas.microsoft.com/office/drawing/2014/main" id="{6C52B382-9FB9-7338-DB79-AA47914DB399}"/>
                </a:ext>
              </a:extLst>
            </p:cNvPr>
            <p:cNvSpPr/>
            <p:nvPr/>
          </p:nvSpPr>
          <p:spPr>
            <a:xfrm>
              <a:off x="356449" y="1588944"/>
              <a:ext cx="849184" cy="22644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Dowolny kształt: kształt 30">
              <a:extLst>
                <a:ext uri="{FF2B5EF4-FFF2-40B4-BE49-F238E27FC236}">
                  <a16:creationId xmlns:a16="http://schemas.microsoft.com/office/drawing/2014/main" id="{904F871D-5EB9-9C6E-CEDB-61740C86E54D}"/>
                </a:ext>
              </a:extLst>
            </p:cNvPr>
            <p:cNvSpPr/>
            <p:nvPr/>
          </p:nvSpPr>
          <p:spPr>
            <a:xfrm>
              <a:off x="174626" y="1566262"/>
              <a:ext cx="1226103" cy="1231501"/>
            </a:xfrm>
            <a:custGeom>
              <a:avLst/>
              <a:gdLst>
                <a:gd name="connsiteX0" fmla="*/ 1517175 w 3919541"/>
                <a:gd name="connsiteY0" fmla="*/ 3360508 h 3936796"/>
                <a:gd name="connsiteX1" fmla="*/ 1487964 w 3919541"/>
                <a:gd name="connsiteY1" fmla="*/ 3389719 h 3936796"/>
                <a:gd name="connsiteX2" fmla="*/ 1487964 w 3919541"/>
                <a:gd name="connsiteY2" fmla="*/ 3506557 h 3936796"/>
                <a:gd name="connsiteX3" fmla="*/ 1517175 w 3919541"/>
                <a:gd name="connsiteY3" fmla="*/ 3535768 h 3936796"/>
                <a:gd name="connsiteX4" fmla="*/ 2351563 w 3919541"/>
                <a:gd name="connsiteY4" fmla="*/ 3535768 h 3936796"/>
                <a:gd name="connsiteX5" fmla="*/ 2380774 w 3919541"/>
                <a:gd name="connsiteY5" fmla="*/ 3506557 h 3936796"/>
                <a:gd name="connsiteX6" fmla="*/ 2380774 w 3919541"/>
                <a:gd name="connsiteY6" fmla="*/ 3389719 h 3936796"/>
                <a:gd name="connsiteX7" fmla="*/ 2351563 w 3919541"/>
                <a:gd name="connsiteY7" fmla="*/ 3360508 h 3936796"/>
                <a:gd name="connsiteX8" fmla="*/ 1060451 w 3919541"/>
                <a:gd name="connsiteY8" fmla="*/ 2894307 h 3936796"/>
                <a:gd name="connsiteX9" fmla="*/ 907257 w 3919541"/>
                <a:gd name="connsiteY9" fmla="*/ 3050994 h 3936796"/>
                <a:gd name="connsiteX10" fmla="*/ 1060451 w 3919541"/>
                <a:gd name="connsiteY10" fmla="*/ 3207681 h 3936796"/>
                <a:gd name="connsiteX11" fmla="*/ 1213645 w 3919541"/>
                <a:gd name="connsiteY11" fmla="*/ 3050994 h 3936796"/>
                <a:gd name="connsiteX12" fmla="*/ 1060451 w 3919541"/>
                <a:gd name="connsiteY12" fmla="*/ 2894307 h 3936796"/>
                <a:gd name="connsiteX13" fmla="*/ 2859090 w 3919541"/>
                <a:gd name="connsiteY13" fmla="*/ 2890020 h 3936796"/>
                <a:gd name="connsiteX14" fmla="*/ 2705896 w 3919541"/>
                <a:gd name="connsiteY14" fmla="*/ 3046707 h 3936796"/>
                <a:gd name="connsiteX15" fmla="*/ 2859090 w 3919541"/>
                <a:gd name="connsiteY15" fmla="*/ 3203394 h 3936796"/>
                <a:gd name="connsiteX16" fmla="*/ 3012284 w 3919541"/>
                <a:gd name="connsiteY16" fmla="*/ 3046707 h 3936796"/>
                <a:gd name="connsiteX17" fmla="*/ 2859090 w 3919541"/>
                <a:gd name="connsiteY17" fmla="*/ 2890020 h 3936796"/>
                <a:gd name="connsiteX18" fmla="*/ 651671 w 3919541"/>
                <a:gd name="connsiteY18" fmla="*/ 2849856 h 3936796"/>
                <a:gd name="connsiteX19" fmla="*/ 498477 w 3919541"/>
                <a:gd name="connsiteY19" fmla="*/ 3006543 h 3936796"/>
                <a:gd name="connsiteX20" fmla="*/ 651671 w 3919541"/>
                <a:gd name="connsiteY20" fmla="*/ 3163230 h 3936796"/>
                <a:gd name="connsiteX21" fmla="*/ 804865 w 3919541"/>
                <a:gd name="connsiteY21" fmla="*/ 3006543 h 3936796"/>
                <a:gd name="connsiteX22" fmla="*/ 651671 w 3919541"/>
                <a:gd name="connsiteY22" fmla="*/ 2849856 h 3936796"/>
                <a:gd name="connsiteX23" fmla="*/ 3264694 w 3919541"/>
                <a:gd name="connsiteY23" fmla="*/ 2849855 h 3936796"/>
                <a:gd name="connsiteX24" fmla="*/ 3111500 w 3919541"/>
                <a:gd name="connsiteY24" fmla="*/ 3006542 h 3936796"/>
                <a:gd name="connsiteX25" fmla="*/ 3264694 w 3919541"/>
                <a:gd name="connsiteY25" fmla="*/ 3163229 h 3936796"/>
                <a:gd name="connsiteX26" fmla="*/ 3417888 w 3919541"/>
                <a:gd name="connsiteY26" fmla="*/ 3006542 h 3936796"/>
                <a:gd name="connsiteX27" fmla="*/ 3264694 w 3919541"/>
                <a:gd name="connsiteY27" fmla="*/ 2849855 h 3936796"/>
                <a:gd name="connsiteX28" fmla="*/ 3634944 w 3919541"/>
                <a:gd name="connsiteY28" fmla="*/ 1697961 h 3936796"/>
                <a:gd name="connsiteX29" fmla="*/ 3635267 w 3919541"/>
                <a:gd name="connsiteY29" fmla="*/ 1698171 h 3936796"/>
                <a:gd name="connsiteX30" fmla="*/ 3634981 w 3919541"/>
                <a:gd name="connsiteY30" fmla="*/ 1700398 h 3936796"/>
                <a:gd name="connsiteX31" fmla="*/ 3634944 w 3919541"/>
                <a:gd name="connsiteY31" fmla="*/ 1697961 h 3936796"/>
                <a:gd name="connsiteX32" fmla="*/ 284597 w 3919541"/>
                <a:gd name="connsiteY32" fmla="*/ 1697961 h 3936796"/>
                <a:gd name="connsiteX33" fmla="*/ 284559 w 3919541"/>
                <a:gd name="connsiteY33" fmla="*/ 1700398 h 3936796"/>
                <a:gd name="connsiteX34" fmla="*/ 284274 w 3919541"/>
                <a:gd name="connsiteY34" fmla="*/ 1698171 h 3936796"/>
                <a:gd name="connsiteX35" fmla="*/ 652847 w 3919541"/>
                <a:gd name="connsiteY35" fmla="*/ 923902 h 3936796"/>
                <a:gd name="connsiteX36" fmla="*/ 495698 w 3919541"/>
                <a:gd name="connsiteY36" fmla="*/ 1081051 h 3936796"/>
                <a:gd name="connsiteX37" fmla="*/ 495698 w 3919541"/>
                <a:gd name="connsiteY37" fmla="*/ 2538244 h 3936796"/>
                <a:gd name="connsiteX38" fmla="*/ 652847 w 3919541"/>
                <a:gd name="connsiteY38" fmla="*/ 2695393 h 3936796"/>
                <a:gd name="connsiteX39" fmla="*/ 3266691 w 3919541"/>
                <a:gd name="connsiteY39" fmla="*/ 2695393 h 3936796"/>
                <a:gd name="connsiteX40" fmla="*/ 3423840 w 3919541"/>
                <a:gd name="connsiteY40" fmla="*/ 2538244 h 3936796"/>
                <a:gd name="connsiteX41" fmla="*/ 3423840 w 3919541"/>
                <a:gd name="connsiteY41" fmla="*/ 1081051 h 3936796"/>
                <a:gd name="connsiteX42" fmla="*/ 3266691 w 3919541"/>
                <a:gd name="connsiteY42" fmla="*/ 923902 h 3936796"/>
                <a:gd name="connsiteX43" fmla="*/ 706863 w 3919541"/>
                <a:gd name="connsiteY43" fmla="*/ 102528 h 3936796"/>
                <a:gd name="connsiteX44" fmla="*/ 594519 w 3919541"/>
                <a:gd name="connsiteY44" fmla="*/ 214872 h 3936796"/>
                <a:gd name="connsiteX45" fmla="*/ 594519 w 3919541"/>
                <a:gd name="connsiteY45" fmla="*/ 664237 h 3936796"/>
                <a:gd name="connsiteX46" fmla="*/ 706863 w 3919541"/>
                <a:gd name="connsiteY46" fmla="*/ 776581 h 3936796"/>
                <a:gd name="connsiteX47" fmla="*/ 3161875 w 3919541"/>
                <a:gd name="connsiteY47" fmla="*/ 776581 h 3936796"/>
                <a:gd name="connsiteX48" fmla="*/ 3274219 w 3919541"/>
                <a:gd name="connsiteY48" fmla="*/ 664237 h 3936796"/>
                <a:gd name="connsiteX49" fmla="*/ 3274219 w 3919541"/>
                <a:gd name="connsiteY49" fmla="*/ 214872 h 3936796"/>
                <a:gd name="connsiteX50" fmla="*/ 3161875 w 3919541"/>
                <a:gd name="connsiteY50" fmla="*/ 102528 h 3936796"/>
                <a:gd name="connsiteX51" fmla="*/ 792387 w 3919541"/>
                <a:gd name="connsiteY51" fmla="*/ 0 h 3936796"/>
                <a:gd name="connsiteX52" fmla="*/ 3127152 w 3919541"/>
                <a:gd name="connsiteY52" fmla="*/ 0 h 3936796"/>
                <a:gd name="connsiteX53" fmla="*/ 3531395 w 3919541"/>
                <a:gd name="connsiteY53" fmla="*/ 404243 h 3936796"/>
                <a:gd name="connsiteX54" fmla="*/ 3531394 w 3919541"/>
                <a:gd name="connsiteY54" fmla="*/ 808485 h 3936796"/>
                <a:gd name="connsiteX55" fmla="*/ 3525083 w 3919541"/>
                <a:gd name="connsiteY55" fmla="*/ 808485 h 3936796"/>
                <a:gd name="connsiteX56" fmla="*/ 3531394 w 3919541"/>
                <a:gd name="connsiteY56" fmla="*/ 839747 h 3936796"/>
                <a:gd name="connsiteX57" fmla="*/ 3531394 w 3919541"/>
                <a:gd name="connsiteY57" fmla="*/ 961929 h 3936796"/>
                <a:gd name="connsiteX58" fmla="*/ 3539563 w 3919541"/>
                <a:gd name="connsiteY58" fmla="*/ 956964 h 3936796"/>
                <a:gd name="connsiteX59" fmla="*/ 3614740 w 3919541"/>
                <a:gd name="connsiteY59" fmla="*/ 972479 h 3936796"/>
                <a:gd name="connsiteX60" fmla="*/ 3679034 w 3919541"/>
                <a:gd name="connsiteY60" fmla="*/ 972479 h 3936796"/>
                <a:gd name="connsiteX61" fmla="*/ 3738566 w 3919541"/>
                <a:gd name="connsiteY61" fmla="*/ 977242 h 3936796"/>
                <a:gd name="connsiteX62" fmla="*/ 3795716 w 3919541"/>
                <a:gd name="connsiteY62" fmla="*/ 1001054 h 3936796"/>
                <a:gd name="connsiteX63" fmla="*/ 3850484 w 3919541"/>
                <a:gd name="connsiteY63" fmla="*/ 1046298 h 3936796"/>
                <a:gd name="connsiteX64" fmla="*/ 3876678 w 3919541"/>
                <a:gd name="connsiteY64" fmla="*/ 1091542 h 3936796"/>
                <a:gd name="connsiteX65" fmla="*/ 3898109 w 3919541"/>
                <a:gd name="connsiteY65" fmla="*/ 1132023 h 3936796"/>
                <a:gd name="connsiteX66" fmla="*/ 3907634 w 3919541"/>
                <a:gd name="connsiteY66" fmla="*/ 1167742 h 3936796"/>
                <a:gd name="connsiteX67" fmla="*/ 3912397 w 3919541"/>
                <a:gd name="connsiteY67" fmla="*/ 1201079 h 3936796"/>
                <a:gd name="connsiteX68" fmla="*/ 3917159 w 3919541"/>
                <a:gd name="connsiteY68" fmla="*/ 1255848 h 3936796"/>
                <a:gd name="connsiteX69" fmla="*/ 3919541 w 3919541"/>
                <a:gd name="connsiteY69" fmla="*/ 1382054 h 3936796"/>
                <a:gd name="connsiteX70" fmla="*/ 3917159 w 3919541"/>
                <a:gd name="connsiteY70" fmla="*/ 1636848 h 3936796"/>
                <a:gd name="connsiteX71" fmla="*/ 3910016 w 3919541"/>
                <a:gd name="connsiteY71" fmla="*/ 1705904 h 3936796"/>
                <a:gd name="connsiteX72" fmla="*/ 3895728 w 3919541"/>
                <a:gd name="connsiteY72" fmla="*/ 1729717 h 3936796"/>
                <a:gd name="connsiteX73" fmla="*/ 3876678 w 3919541"/>
                <a:gd name="connsiteY73" fmla="*/ 1746385 h 3936796"/>
                <a:gd name="connsiteX74" fmla="*/ 3814766 w 3919541"/>
                <a:gd name="connsiteY74" fmla="*/ 1755910 h 3936796"/>
                <a:gd name="connsiteX75" fmla="*/ 3690941 w 3919541"/>
                <a:gd name="connsiteY75" fmla="*/ 1746385 h 3936796"/>
                <a:gd name="connsiteX76" fmla="*/ 3652841 w 3919541"/>
                <a:gd name="connsiteY76" fmla="*/ 1720192 h 3936796"/>
                <a:gd name="connsiteX77" fmla="*/ 3636172 w 3919541"/>
                <a:gd name="connsiteY77" fmla="*/ 1698760 h 3936796"/>
                <a:gd name="connsiteX78" fmla="*/ 3635267 w 3919541"/>
                <a:gd name="connsiteY78" fmla="*/ 1698171 h 3936796"/>
                <a:gd name="connsiteX79" fmla="*/ 3635614 w 3919541"/>
                <a:gd name="connsiteY79" fmla="*/ 1695468 h 3936796"/>
                <a:gd name="connsiteX80" fmla="*/ 3636172 w 3919541"/>
                <a:gd name="connsiteY80" fmla="*/ 1672567 h 3936796"/>
                <a:gd name="connsiteX81" fmla="*/ 3638553 w 3919541"/>
                <a:gd name="connsiteY81" fmla="*/ 1415392 h 3936796"/>
                <a:gd name="connsiteX82" fmla="*/ 3640934 w 3919541"/>
                <a:gd name="connsiteY82" fmla="*/ 1196317 h 3936796"/>
                <a:gd name="connsiteX83" fmla="*/ 3633791 w 3919541"/>
                <a:gd name="connsiteY83" fmla="*/ 1155835 h 3936796"/>
                <a:gd name="connsiteX84" fmla="*/ 3624266 w 3919541"/>
                <a:gd name="connsiteY84" fmla="*/ 1139167 h 3936796"/>
                <a:gd name="connsiteX85" fmla="*/ 3609977 w 3919541"/>
                <a:gd name="connsiteY85" fmla="*/ 1129642 h 3936796"/>
                <a:gd name="connsiteX86" fmla="*/ 3579021 w 3919541"/>
                <a:gd name="connsiteY86" fmla="*/ 1122498 h 3936796"/>
                <a:gd name="connsiteX87" fmla="*/ 3543302 w 3919541"/>
                <a:gd name="connsiteY87" fmla="*/ 1127260 h 3936796"/>
                <a:gd name="connsiteX88" fmla="*/ 3535358 w 3919541"/>
                <a:gd name="connsiteY88" fmla="*/ 1133120 h 3936796"/>
                <a:gd name="connsiteX89" fmla="*/ 3531394 w 3919541"/>
                <a:gd name="connsiteY89" fmla="*/ 1137699 h 3936796"/>
                <a:gd name="connsiteX90" fmla="*/ 3531394 w 3919541"/>
                <a:gd name="connsiteY90" fmla="*/ 3510244 h 3936796"/>
                <a:gd name="connsiteX91" fmla="*/ 3392663 w 3919541"/>
                <a:gd name="connsiteY91" fmla="*/ 3648975 h 3936796"/>
                <a:gd name="connsiteX92" fmla="*/ 3336925 w 3919541"/>
                <a:gd name="connsiteY92" fmla="*/ 3648975 h 3936796"/>
                <a:gd name="connsiteX93" fmla="*/ 3336925 w 3919541"/>
                <a:gd name="connsiteY93" fmla="*/ 3861653 h 3936796"/>
                <a:gd name="connsiteX94" fmla="*/ 3261782 w 3919541"/>
                <a:gd name="connsiteY94" fmla="*/ 3936796 h 3936796"/>
                <a:gd name="connsiteX95" fmla="*/ 2961218 w 3919541"/>
                <a:gd name="connsiteY95" fmla="*/ 3936796 h 3936796"/>
                <a:gd name="connsiteX96" fmla="*/ 2886075 w 3919541"/>
                <a:gd name="connsiteY96" fmla="*/ 3861653 h 3936796"/>
                <a:gd name="connsiteX97" fmla="*/ 2886075 w 3919541"/>
                <a:gd name="connsiteY97" fmla="*/ 3648975 h 3936796"/>
                <a:gd name="connsiteX98" fmla="*/ 1030289 w 3919541"/>
                <a:gd name="connsiteY98" fmla="*/ 3648975 h 3936796"/>
                <a:gd name="connsiteX99" fmla="*/ 1030289 w 3919541"/>
                <a:gd name="connsiteY99" fmla="*/ 3861653 h 3936796"/>
                <a:gd name="connsiteX100" fmla="*/ 955146 w 3919541"/>
                <a:gd name="connsiteY100" fmla="*/ 3936796 h 3936796"/>
                <a:gd name="connsiteX101" fmla="*/ 654582 w 3919541"/>
                <a:gd name="connsiteY101" fmla="*/ 3936796 h 3936796"/>
                <a:gd name="connsiteX102" fmla="*/ 579439 w 3919541"/>
                <a:gd name="connsiteY102" fmla="*/ 3861653 h 3936796"/>
                <a:gd name="connsiteX103" fmla="*/ 579439 w 3919541"/>
                <a:gd name="connsiteY103" fmla="*/ 3648975 h 3936796"/>
                <a:gd name="connsiteX104" fmla="*/ 526875 w 3919541"/>
                <a:gd name="connsiteY104" fmla="*/ 3648975 h 3936796"/>
                <a:gd name="connsiteX105" fmla="*/ 388144 w 3919541"/>
                <a:gd name="connsiteY105" fmla="*/ 3510244 h 3936796"/>
                <a:gd name="connsiteX106" fmla="*/ 388144 w 3919541"/>
                <a:gd name="connsiteY106" fmla="*/ 1137696 h 3936796"/>
                <a:gd name="connsiteX107" fmla="*/ 384182 w 3919541"/>
                <a:gd name="connsiteY107" fmla="*/ 1133120 h 3936796"/>
                <a:gd name="connsiteX108" fmla="*/ 376238 w 3919541"/>
                <a:gd name="connsiteY108" fmla="*/ 1127260 h 3936796"/>
                <a:gd name="connsiteX109" fmla="*/ 340519 w 3919541"/>
                <a:gd name="connsiteY109" fmla="*/ 1122498 h 3936796"/>
                <a:gd name="connsiteX110" fmla="*/ 309563 w 3919541"/>
                <a:gd name="connsiteY110" fmla="*/ 1129642 h 3936796"/>
                <a:gd name="connsiteX111" fmla="*/ 295275 w 3919541"/>
                <a:gd name="connsiteY111" fmla="*/ 1139167 h 3936796"/>
                <a:gd name="connsiteX112" fmla="*/ 285750 w 3919541"/>
                <a:gd name="connsiteY112" fmla="*/ 1155835 h 3936796"/>
                <a:gd name="connsiteX113" fmla="*/ 278607 w 3919541"/>
                <a:gd name="connsiteY113" fmla="*/ 1196317 h 3936796"/>
                <a:gd name="connsiteX114" fmla="*/ 280988 w 3919541"/>
                <a:gd name="connsiteY114" fmla="*/ 1415392 h 3936796"/>
                <a:gd name="connsiteX115" fmla="*/ 283369 w 3919541"/>
                <a:gd name="connsiteY115" fmla="*/ 1672567 h 3936796"/>
                <a:gd name="connsiteX116" fmla="*/ 283927 w 3919541"/>
                <a:gd name="connsiteY116" fmla="*/ 1695468 h 3936796"/>
                <a:gd name="connsiteX117" fmla="*/ 284274 w 3919541"/>
                <a:gd name="connsiteY117" fmla="*/ 1698171 h 3936796"/>
                <a:gd name="connsiteX118" fmla="*/ 283369 w 3919541"/>
                <a:gd name="connsiteY118" fmla="*/ 1698760 h 3936796"/>
                <a:gd name="connsiteX119" fmla="*/ 266700 w 3919541"/>
                <a:gd name="connsiteY119" fmla="*/ 1720192 h 3936796"/>
                <a:gd name="connsiteX120" fmla="*/ 228600 w 3919541"/>
                <a:gd name="connsiteY120" fmla="*/ 1746385 h 3936796"/>
                <a:gd name="connsiteX121" fmla="*/ 104775 w 3919541"/>
                <a:gd name="connsiteY121" fmla="*/ 1755910 h 3936796"/>
                <a:gd name="connsiteX122" fmla="*/ 42863 w 3919541"/>
                <a:gd name="connsiteY122" fmla="*/ 1746385 h 3936796"/>
                <a:gd name="connsiteX123" fmla="*/ 23813 w 3919541"/>
                <a:gd name="connsiteY123" fmla="*/ 1729717 h 3936796"/>
                <a:gd name="connsiteX124" fmla="*/ 9525 w 3919541"/>
                <a:gd name="connsiteY124" fmla="*/ 1705904 h 3936796"/>
                <a:gd name="connsiteX125" fmla="*/ 2382 w 3919541"/>
                <a:gd name="connsiteY125" fmla="*/ 1636848 h 3936796"/>
                <a:gd name="connsiteX126" fmla="*/ 0 w 3919541"/>
                <a:gd name="connsiteY126" fmla="*/ 1382054 h 3936796"/>
                <a:gd name="connsiteX127" fmla="*/ 2382 w 3919541"/>
                <a:gd name="connsiteY127" fmla="*/ 1255848 h 3936796"/>
                <a:gd name="connsiteX128" fmla="*/ 7144 w 3919541"/>
                <a:gd name="connsiteY128" fmla="*/ 1201079 h 3936796"/>
                <a:gd name="connsiteX129" fmla="*/ 11907 w 3919541"/>
                <a:gd name="connsiteY129" fmla="*/ 1167742 h 3936796"/>
                <a:gd name="connsiteX130" fmla="*/ 21432 w 3919541"/>
                <a:gd name="connsiteY130" fmla="*/ 1132023 h 3936796"/>
                <a:gd name="connsiteX131" fmla="*/ 42863 w 3919541"/>
                <a:gd name="connsiteY131" fmla="*/ 1091542 h 3936796"/>
                <a:gd name="connsiteX132" fmla="*/ 69057 w 3919541"/>
                <a:gd name="connsiteY132" fmla="*/ 1046298 h 3936796"/>
                <a:gd name="connsiteX133" fmla="*/ 123825 w 3919541"/>
                <a:gd name="connsiteY133" fmla="*/ 1001054 h 3936796"/>
                <a:gd name="connsiteX134" fmla="*/ 180975 w 3919541"/>
                <a:gd name="connsiteY134" fmla="*/ 977242 h 3936796"/>
                <a:gd name="connsiteX135" fmla="*/ 240507 w 3919541"/>
                <a:gd name="connsiteY135" fmla="*/ 972479 h 3936796"/>
                <a:gd name="connsiteX136" fmla="*/ 304800 w 3919541"/>
                <a:gd name="connsiteY136" fmla="*/ 972479 h 3936796"/>
                <a:gd name="connsiteX137" fmla="*/ 379977 w 3919541"/>
                <a:gd name="connsiteY137" fmla="*/ 956964 h 3936796"/>
                <a:gd name="connsiteX138" fmla="*/ 388144 w 3919541"/>
                <a:gd name="connsiteY138" fmla="*/ 961928 h 3936796"/>
                <a:gd name="connsiteX139" fmla="*/ 388144 w 3919541"/>
                <a:gd name="connsiteY139" fmla="*/ 839747 h 3936796"/>
                <a:gd name="connsiteX140" fmla="*/ 394456 w 3919541"/>
                <a:gd name="connsiteY140" fmla="*/ 808485 h 3936796"/>
                <a:gd name="connsiteX141" fmla="*/ 388144 w 3919541"/>
                <a:gd name="connsiteY141" fmla="*/ 808485 h 3936796"/>
                <a:gd name="connsiteX142" fmla="*/ 388144 w 3919541"/>
                <a:gd name="connsiteY142" fmla="*/ 404243 h 3936796"/>
                <a:gd name="connsiteX143" fmla="*/ 792387 w 3919541"/>
                <a:gd name="connsiteY143" fmla="*/ 0 h 393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3919541" h="3936796">
                  <a:moveTo>
                    <a:pt x="1517175" y="3360508"/>
                  </a:moveTo>
                  <a:cubicBezTo>
                    <a:pt x="1501042" y="3360508"/>
                    <a:pt x="1487964" y="3373586"/>
                    <a:pt x="1487964" y="3389719"/>
                  </a:cubicBezTo>
                  <a:lnTo>
                    <a:pt x="1487964" y="3506557"/>
                  </a:lnTo>
                  <a:cubicBezTo>
                    <a:pt x="1487964" y="3522690"/>
                    <a:pt x="1501042" y="3535768"/>
                    <a:pt x="1517175" y="3535768"/>
                  </a:cubicBezTo>
                  <a:lnTo>
                    <a:pt x="2351563" y="3535768"/>
                  </a:lnTo>
                  <a:cubicBezTo>
                    <a:pt x="2367696" y="3535768"/>
                    <a:pt x="2380774" y="3522690"/>
                    <a:pt x="2380774" y="3506557"/>
                  </a:cubicBezTo>
                  <a:lnTo>
                    <a:pt x="2380774" y="3389719"/>
                  </a:lnTo>
                  <a:cubicBezTo>
                    <a:pt x="2380774" y="3373586"/>
                    <a:pt x="2367696" y="3360508"/>
                    <a:pt x="2351563" y="3360508"/>
                  </a:cubicBezTo>
                  <a:close/>
                  <a:moveTo>
                    <a:pt x="1060451" y="2894307"/>
                  </a:moveTo>
                  <a:cubicBezTo>
                    <a:pt x="975844" y="2894307"/>
                    <a:pt x="907257" y="2964458"/>
                    <a:pt x="907257" y="3050994"/>
                  </a:cubicBezTo>
                  <a:cubicBezTo>
                    <a:pt x="907257" y="3137530"/>
                    <a:pt x="975844" y="3207681"/>
                    <a:pt x="1060451" y="3207681"/>
                  </a:cubicBezTo>
                  <a:cubicBezTo>
                    <a:pt x="1145058" y="3207681"/>
                    <a:pt x="1213645" y="3137530"/>
                    <a:pt x="1213645" y="3050994"/>
                  </a:cubicBezTo>
                  <a:cubicBezTo>
                    <a:pt x="1213645" y="2964458"/>
                    <a:pt x="1145058" y="2894307"/>
                    <a:pt x="1060451" y="2894307"/>
                  </a:cubicBezTo>
                  <a:close/>
                  <a:moveTo>
                    <a:pt x="2859090" y="2890020"/>
                  </a:moveTo>
                  <a:cubicBezTo>
                    <a:pt x="2774483" y="2890020"/>
                    <a:pt x="2705896" y="2960171"/>
                    <a:pt x="2705896" y="3046707"/>
                  </a:cubicBezTo>
                  <a:cubicBezTo>
                    <a:pt x="2705896" y="3133243"/>
                    <a:pt x="2774483" y="3203394"/>
                    <a:pt x="2859090" y="3203394"/>
                  </a:cubicBezTo>
                  <a:cubicBezTo>
                    <a:pt x="2943697" y="3203394"/>
                    <a:pt x="3012284" y="3133243"/>
                    <a:pt x="3012284" y="3046707"/>
                  </a:cubicBezTo>
                  <a:cubicBezTo>
                    <a:pt x="3012284" y="2960171"/>
                    <a:pt x="2943697" y="2890020"/>
                    <a:pt x="2859090" y="2890020"/>
                  </a:cubicBezTo>
                  <a:close/>
                  <a:moveTo>
                    <a:pt x="651671" y="2849856"/>
                  </a:moveTo>
                  <a:cubicBezTo>
                    <a:pt x="567064" y="2849856"/>
                    <a:pt x="498477" y="2920007"/>
                    <a:pt x="498477" y="3006543"/>
                  </a:cubicBezTo>
                  <a:cubicBezTo>
                    <a:pt x="498477" y="3093079"/>
                    <a:pt x="567064" y="3163230"/>
                    <a:pt x="651671" y="3163230"/>
                  </a:cubicBezTo>
                  <a:cubicBezTo>
                    <a:pt x="736278" y="3163230"/>
                    <a:pt x="804865" y="3093079"/>
                    <a:pt x="804865" y="3006543"/>
                  </a:cubicBezTo>
                  <a:cubicBezTo>
                    <a:pt x="804865" y="2920007"/>
                    <a:pt x="736278" y="2849856"/>
                    <a:pt x="651671" y="2849856"/>
                  </a:cubicBezTo>
                  <a:close/>
                  <a:moveTo>
                    <a:pt x="3264694" y="2849855"/>
                  </a:moveTo>
                  <a:cubicBezTo>
                    <a:pt x="3180087" y="2849855"/>
                    <a:pt x="3111500" y="2920006"/>
                    <a:pt x="3111500" y="3006542"/>
                  </a:cubicBezTo>
                  <a:cubicBezTo>
                    <a:pt x="3111500" y="3093078"/>
                    <a:pt x="3180087" y="3163229"/>
                    <a:pt x="3264694" y="3163229"/>
                  </a:cubicBezTo>
                  <a:cubicBezTo>
                    <a:pt x="3349301" y="3163229"/>
                    <a:pt x="3417888" y="3093078"/>
                    <a:pt x="3417888" y="3006542"/>
                  </a:cubicBezTo>
                  <a:cubicBezTo>
                    <a:pt x="3417888" y="2920006"/>
                    <a:pt x="3349301" y="2849855"/>
                    <a:pt x="3264694" y="2849855"/>
                  </a:cubicBezTo>
                  <a:close/>
                  <a:moveTo>
                    <a:pt x="3634944" y="1697961"/>
                  </a:moveTo>
                  <a:lnTo>
                    <a:pt x="3635267" y="1698171"/>
                  </a:lnTo>
                  <a:lnTo>
                    <a:pt x="3634981" y="1700398"/>
                  </a:lnTo>
                  <a:cubicBezTo>
                    <a:pt x="3634832" y="1700224"/>
                    <a:pt x="3634783" y="1698823"/>
                    <a:pt x="3634944" y="1697961"/>
                  </a:cubicBezTo>
                  <a:close/>
                  <a:moveTo>
                    <a:pt x="284597" y="1697961"/>
                  </a:moveTo>
                  <a:cubicBezTo>
                    <a:pt x="284758" y="1698823"/>
                    <a:pt x="284708" y="1700224"/>
                    <a:pt x="284559" y="1700398"/>
                  </a:cubicBezTo>
                  <a:lnTo>
                    <a:pt x="284274" y="1698171"/>
                  </a:lnTo>
                  <a:close/>
                  <a:moveTo>
                    <a:pt x="652847" y="923902"/>
                  </a:moveTo>
                  <a:cubicBezTo>
                    <a:pt x="566056" y="923902"/>
                    <a:pt x="495698" y="994260"/>
                    <a:pt x="495698" y="1081051"/>
                  </a:cubicBezTo>
                  <a:lnTo>
                    <a:pt x="495698" y="2538244"/>
                  </a:lnTo>
                  <a:cubicBezTo>
                    <a:pt x="495698" y="2625035"/>
                    <a:pt x="566056" y="2695393"/>
                    <a:pt x="652847" y="2695393"/>
                  </a:cubicBezTo>
                  <a:cubicBezTo>
                    <a:pt x="1924178" y="2847793"/>
                    <a:pt x="1928685" y="2776355"/>
                    <a:pt x="3266691" y="2695393"/>
                  </a:cubicBezTo>
                  <a:cubicBezTo>
                    <a:pt x="3353482" y="2695393"/>
                    <a:pt x="3423840" y="2625035"/>
                    <a:pt x="3423840" y="2538244"/>
                  </a:cubicBezTo>
                  <a:lnTo>
                    <a:pt x="3423840" y="1081051"/>
                  </a:lnTo>
                  <a:cubicBezTo>
                    <a:pt x="3423840" y="994260"/>
                    <a:pt x="3353482" y="923902"/>
                    <a:pt x="3266691" y="923902"/>
                  </a:cubicBezTo>
                  <a:close/>
                  <a:moveTo>
                    <a:pt x="706863" y="102528"/>
                  </a:moveTo>
                  <a:cubicBezTo>
                    <a:pt x="644817" y="102528"/>
                    <a:pt x="594519" y="152826"/>
                    <a:pt x="594519" y="214872"/>
                  </a:cubicBezTo>
                  <a:lnTo>
                    <a:pt x="594519" y="664237"/>
                  </a:lnTo>
                  <a:cubicBezTo>
                    <a:pt x="594519" y="726283"/>
                    <a:pt x="644817" y="776581"/>
                    <a:pt x="706863" y="776581"/>
                  </a:cubicBezTo>
                  <a:lnTo>
                    <a:pt x="3161875" y="776581"/>
                  </a:lnTo>
                  <a:cubicBezTo>
                    <a:pt x="3223921" y="776581"/>
                    <a:pt x="3274219" y="726283"/>
                    <a:pt x="3274219" y="664237"/>
                  </a:cubicBezTo>
                  <a:lnTo>
                    <a:pt x="3274219" y="214872"/>
                  </a:lnTo>
                  <a:cubicBezTo>
                    <a:pt x="3274219" y="152826"/>
                    <a:pt x="3223921" y="102528"/>
                    <a:pt x="3161875" y="102528"/>
                  </a:cubicBezTo>
                  <a:close/>
                  <a:moveTo>
                    <a:pt x="792387" y="0"/>
                  </a:moveTo>
                  <a:lnTo>
                    <a:pt x="3127152" y="0"/>
                  </a:lnTo>
                  <a:cubicBezTo>
                    <a:pt x="3350409" y="0"/>
                    <a:pt x="3531395" y="180986"/>
                    <a:pt x="3531395" y="404243"/>
                  </a:cubicBezTo>
                  <a:cubicBezTo>
                    <a:pt x="3531395" y="538990"/>
                    <a:pt x="3531394" y="673738"/>
                    <a:pt x="3531394" y="808485"/>
                  </a:cubicBezTo>
                  <a:lnTo>
                    <a:pt x="3525083" y="808485"/>
                  </a:lnTo>
                  <a:lnTo>
                    <a:pt x="3531394" y="839747"/>
                  </a:lnTo>
                  <a:lnTo>
                    <a:pt x="3531394" y="961929"/>
                  </a:lnTo>
                  <a:lnTo>
                    <a:pt x="3539563" y="956964"/>
                  </a:lnTo>
                  <a:cubicBezTo>
                    <a:pt x="3561832" y="954323"/>
                    <a:pt x="3595095" y="971884"/>
                    <a:pt x="3614740" y="972479"/>
                  </a:cubicBezTo>
                  <a:cubicBezTo>
                    <a:pt x="3640935" y="973273"/>
                    <a:pt x="3658397" y="971685"/>
                    <a:pt x="3679034" y="972479"/>
                  </a:cubicBezTo>
                  <a:cubicBezTo>
                    <a:pt x="3699671" y="973273"/>
                    <a:pt x="3719119" y="972480"/>
                    <a:pt x="3738566" y="977242"/>
                  </a:cubicBezTo>
                  <a:cubicBezTo>
                    <a:pt x="3758013" y="982004"/>
                    <a:pt x="3777063" y="989545"/>
                    <a:pt x="3795716" y="1001054"/>
                  </a:cubicBezTo>
                  <a:cubicBezTo>
                    <a:pt x="3814369" y="1012563"/>
                    <a:pt x="3836990" y="1031217"/>
                    <a:pt x="3850484" y="1046298"/>
                  </a:cubicBezTo>
                  <a:cubicBezTo>
                    <a:pt x="3863978" y="1061379"/>
                    <a:pt x="3868741" y="1077255"/>
                    <a:pt x="3876678" y="1091542"/>
                  </a:cubicBezTo>
                  <a:cubicBezTo>
                    <a:pt x="3884615" y="1105829"/>
                    <a:pt x="3892950" y="1119323"/>
                    <a:pt x="3898109" y="1132023"/>
                  </a:cubicBezTo>
                  <a:cubicBezTo>
                    <a:pt x="3903268" y="1144723"/>
                    <a:pt x="3905253" y="1156233"/>
                    <a:pt x="3907634" y="1167742"/>
                  </a:cubicBezTo>
                  <a:cubicBezTo>
                    <a:pt x="3910015" y="1179251"/>
                    <a:pt x="3910810" y="1186395"/>
                    <a:pt x="3912397" y="1201079"/>
                  </a:cubicBezTo>
                  <a:cubicBezTo>
                    <a:pt x="3913985" y="1215763"/>
                    <a:pt x="3915968" y="1225686"/>
                    <a:pt x="3917159" y="1255848"/>
                  </a:cubicBezTo>
                  <a:cubicBezTo>
                    <a:pt x="3918350" y="1286010"/>
                    <a:pt x="3919541" y="1318554"/>
                    <a:pt x="3919541" y="1382054"/>
                  </a:cubicBezTo>
                  <a:cubicBezTo>
                    <a:pt x="3919541" y="1445554"/>
                    <a:pt x="3918747" y="1582873"/>
                    <a:pt x="3917159" y="1636848"/>
                  </a:cubicBezTo>
                  <a:cubicBezTo>
                    <a:pt x="3915572" y="1690823"/>
                    <a:pt x="3913588" y="1690426"/>
                    <a:pt x="3910016" y="1705904"/>
                  </a:cubicBezTo>
                  <a:cubicBezTo>
                    <a:pt x="3906444" y="1721382"/>
                    <a:pt x="3901284" y="1722970"/>
                    <a:pt x="3895728" y="1729717"/>
                  </a:cubicBezTo>
                  <a:cubicBezTo>
                    <a:pt x="3890172" y="1736464"/>
                    <a:pt x="3890172" y="1742020"/>
                    <a:pt x="3876678" y="1746385"/>
                  </a:cubicBezTo>
                  <a:cubicBezTo>
                    <a:pt x="3863184" y="1750751"/>
                    <a:pt x="3845722" y="1755910"/>
                    <a:pt x="3814766" y="1755910"/>
                  </a:cubicBezTo>
                  <a:cubicBezTo>
                    <a:pt x="3783810" y="1755910"/>
                    <a:pt x="3717929" y="1752338"/>
                    <a:pt x="3690941" y="1746385"/>
                  </a:cubicBezTo>
                  <a:cubicBezTo>
                    <a:pt x="3663954" y="1740432"/>
                    <a:pt x="3661969" y="1728130"/>
                    <a:pt x="3652841" y="1720192"/>
                  </a:cubicBezTo>
                  <a:cubicBezTo>
                    <a:pt x="3643713" y="1712254"/>
                    <a:pt x="3638950" y="1706697"/>
                    <a:pt x="3636172" y="1698760"/>
                  </a:cubicBezTo>
                  <a:lnTo>
                    <a:pt x="3635267" y="1698171"/>
                  </a:lnTo>
                  <a:lnTo>
                    <a:pt x="3635614" y="1695468"/>
                  </a:lnTo>
                  <a:cubicBezTo>
                    <a:pt x="3635849" y="1691419"/>
                    <a:pt x="3636072" y="1684374"/>
                    <a:pt x="3636172" y="1672567"/>
                  </a:cubicBezTo>
                  <a:cubicBezTo>
                    <a:pt x="3636569" y="1625339"/>
                    <a:pt x="3637759" y="1494767"/>
                    <a:pt x="3638553" y="1415392"/>
                  </a:cubicBezTo>
                  <a:cubicBezTo>
                    <a:pt x="3639347" y="1336017"/>
                    <a:pt x="3641728" y="1239576"/>
                    <a:pt x="3640934" y="1196317"/>
                  </a:cubicBezTo>
                  <a:cubicBezTo>
                    <a:pt x="3640140" y="1153058"/>
                    <a:pt x="3636569" y="1165360"/>
                    <a:pt x="3633791" y="1155835"/>
                  </a:cubicBezTo>
                  <a:cubicBezTo>
                    <a:pt x="3631013" y="1146310"/>
                    <a:pt x="3628235" y="1143532"/>
                    <a:pt x="3624266" y="1139167"/>
                  </a:cubicBezTo>
                  <a:cubicBezTo>
                    <a:pt x="3620297" y="1134802"/>
                    <a:pt x="3617518" y="1132420"/>
                    <a:pt x="3609977" y="1129642"/>
                  </a:cubicBezTo>
                  <a:cubicBezTo>
                    <a:pt x="3602436" y="1126864"/>
                    <a:pt x="3590133" y="1122895"/>
                    <a:pt x="3579021" y="1122498"/>
                  </a:cubicBezTo>
                  <a:cubicBezTo>
                    <a:pt x="3567909" y="1122101"/>
                    <a:pt x="3553621" y="1125276"/>
                    <a:pt x="3543302" y="1127260"/>
                  </a:cubicBezTo>
                  <a:cubicBezTo>
                    <a:pt x="3540723" y="1127756"/>
                    <a:pt x="3538019" y="1130187"/>
                    <a:pt x="3535358" y="1133120"/>
                  </a:cubicBezTo>
                  <a:lnTo>
                    <a:pt x="3531394" y="1137699"/>
                  </a:lnTo>
                  <a:lnTo>
                    <a:pt x="3531394" y="3510244"/>
                  </a:lnTo>
                  <a:cubicBezTo>
                    <a:pt x="3531394" y="3586863"/>
                    <a:pt x="3469282" y="3648975"/>
                    <a:pt x="3392663" y="3648975"/>
                  </a:cubicBezTo>
                  <a:lnTo>
                    <a:pt x="3336925" y="3648975"/>
                  </a:lnTo>
                  <a:lnTo>
                    <a:pt x="3336925" y="3861653"/>
                  </a:lnTo>
                  <a:cubicBezTo>
                    <a:pt x="3336925" y="3903153"/>
                    <a:pt x="3303282" y="3936796"/>
                    <a:pt x="3261782" y="3936796"/>
                  </a:cubicBezTo>
                  <a:lnTo>
                    <a:pt x="2961218" y="3936796"/>
                  </a:lnTo>
                  <a:cubicBezTo>
                    <a:pt x="2919718" y="3936796"/>
                    <a:pt x="2886075" y="3903153"/>
                    <a:pt x="2886075" y="3861653"/>
                  </a:cubicBezTo>
                  <a:lnTo>
                    <a:pt x="2886075" y="3648975"/>
                  </a:lnTo>
                  <a:lnTo>
                    <a:pt x="1030289" y="3648975"/>
                  </a:lnTo>
                  <a:lnTo>
                    <a:pt x="1030289" y="3861653"/>
                  </a:lnTo>
                  <a:cubicBezTo>
                    <a:pt x="1030289" y="3903153"/>
                    <a:pt x="996646" y="3936796"/>
                    <a:pt x="955146" y="3936796"/>
                  </a:cubicBezTo>
                  <a:lnTo>
                    <a:pt x="654582" y="3936796"/>
                  </a:lnTo>
                  <a:cubicBezTo>
                    <a:pt x="613082" y="3936796"/>
                    <a:pt x="579439" y="3903153"/>
                    <a:pt x="579439" y="3861653"/>
                  </a:cubicBezTo>
                  <a:lnTo>
                    <a:pt x="579439" y="3648975"/>
                  </a:lnTo>
                  <a:lnTo>
                    <a:pt x="526875" y="3648975"/>
                  </a:lnTo>
                  <a:cubicBezTo>
                    <a:pt x="450256" y="3648975"/>
                    <a:pt x="388144" y="3586863"/>
                    <a:pt x="388144" y="3510244"/>
                  </a:cubicBezTo>
                  <a:lnTo>
                    <a:pt x="388144" y="1137696"/>
                  </a:lnTo>
                  <a:lnTo>
                    <a:pt x="384182" y="1133120"/>
                  </a:lnTo>
                  <a:cubicBezTo>
                    <a:pt x="381521" y="1130187"/>
                    <a:pt x="378818" y="1127756"/>
                    <a:pt x="376238" y="1127260"/>
                  </a:cubicBezTo>
                  <a:cubicBezTo>
                    <a:pt x="365919" y="1125276"/>
                    <a:pt x="351631" y="1122101"/>
                    <a:pt x="340519" y="1122498"/>
                  </a:cubicBezTo>
                  <a:cubicBezTo>
                    <a:pt x="329407" y="1122895"/>
                    <a:pt x="317104" y="1126864"/>
                    <a:pt x="309563" y="1129642"/>
                  </a:cubicBezTo>
                  <a:cubicBezTo>
                    <a:pt x="302022" y="1132420"/>
                    <a:pt x="299244" y="1134802"/>
                    <a:pt x="295275" y="1139167"/>
                  </a:cubicBezTo>
                  <a:cubicBezTo>
                    <a:pt x="291306" y="1143532"/>
                    <a:pt x="288528" y="1146310"/>
                    <a:pt x="285750" y="1155835"/>
                  </a:cubicBezTo>
                  <a:cubicBezTo>
                    <a:pt x="282972" y="1165360"/>
                    <a:pt x="279401" y="1153058"/>
                    <a:pt x="278607" y="1196317"/>
                  </a:cubicBezTo>
                  <a:cubicBezTo>
                    <a:pt x="277813" y="1239576"/>
                    <a:pt x="280194" y="1336017"/>
                    <a:pt x="280988" y="1415392"/>
                  </a:cubicBezTo>
                  <a:cubicBezTo>
                    <a:pt x="281782" y="1494767"/>
                    <a:pt x="282972" y="1625339"/>
                    <a:pt x="283369" y="1672567"/>
                  </a:cubicBezTo>
                  <a:cubicBezTo>
                    <a:pt x="283468" y="1684374"/>
                    <a:pt x="283691" y="1691419"/>
                    <a:pt x="283927" y="1695468"/>
                  </a:cubicBezTo>
                  <a:lnTo>
                    <a:pt x="284274" y="1698171"/>
                  </a:lnTo>
                  <a:lnTo>
                    <a:pt x="283369" y="1698760"/>
                  </a:lnTo>
                  <a:cubicBezTo>
                    <a:pt x="280591" y="1706697"/>
                    <a:pt x="275828" y="1712254"/>
                    <a:pt x="266700" y="1720192"/>
                  </a:cubicBezTo>
                  <a:cubicBezTo>
                    <a:pt x="257572" y="1728130"/>
                    <a:pt x="255587" y="1740432"/>
                    <a:pt x="228600" y="1746385"/>
                  </a:cubicBezTo>
                  <a:cubicBezTo>
                    <a:pt x="201612" y="1752338"/>
                    <a:pt x="135731" y="1755910"/>
                    <a:pt x="104775" y="1755910"/>
                  </a:cubicBezTo>
                  <a:cubicBezTo>
                    <a:pt x="73819" y="1755910"/>
                    <a:pt x="56357" y="1750751"/>
                    <a:pt x="42863" y="1746385"/>
                  </a:cubicBezTo>
                  <a:cubicBezTo>
                    <a:pt x="29369" y="1742020"/>
                    <a:pt x="29369" y="1736464"/>
                    <a:pt x="23813" y="1729717"/>
                  </a:cubicBezTo>
                  <a:cubicBezTo>
                    <a:pt x="18257" y="1722970"/>
                    <a:pt x="13097" y="1721382"/>
                    <a:pt x="9525" y="1705904"/>
                  </a:cubicBezTo>
                  <a:cubicBezTo>
                    <a:pt x="5953" y="1690426"/>
                    <a:pt x="3969" y="1690823"/>
                    <a:pt x="2382" y="1636848"/>
                  </a:cubicBezTo>
                  <a:cubicBezTo>
                    <a:pt x="794" y="1582873"/>
                    <a:pt x="0" y="1445554"/>
                    <a:pt x="0" y="1382054"/>
                  </a:cubicBezTo>
                  <a:cubicBezTo>
                    <a:pt x="0" y="1318554"/>
                    <a:pt x="1191" y="1286010"/>
                    <a:pt x="2382" y="1255848"/>
                  </a:cubicBezTo>
                  <a:cubicBezTo>
                    <a:pt x="3573" y="1225686"/>
                    <a:pt x="5556" y="1215763"/>
                    <a:pt x="7144" y="1201079"/>
                  </a:cubicBezTo>
                  <a:cubicBezTo>
                    <a:pt x="8731" y="1186395"/>
                    <a:pt x="9526" y="1179251"/>
                    <a:pt x="11907" y="1167742"/>
                  </a:cubicBezTo>
                  <a:cubicBezTo>
                    <a:pt x="14288" y="1156233"/>
                    <a:pt x="16273" y="1144723"/>
                    <a:pt x="21432" y="1132023"/>
                  </a:cubicBezTo>
                  <a:cubicBezTo>
                    <a:pt x="26591" y="1119323"/>
                    <a:pt x="34926" y="1105829"/>
                    <a:pt x="42863" y="1091542"/>
                  </a:cubicBezTo>
                  <a:cubicBezTo>
                    <a:pt x="50800" y="1077255"/>
                    <a:pt x="55563" y="1061379"/>
                    <a:pt x="69057" y="1046298"/>
                  </a:cubicBezTo>
                  <a:cubicBezTo>
                    <a:pt x="82551" y="1031217"/>
                    <a:pt x="105172" y="1012563"/>
                    <a:pt x="123825" y="1001054"/>
                  </a:cubicBezTo>
                  <a:cubicBezTo>
                    <a:pt x="142478" y="989545"/>
                    <a:pt x="161528" y="982004"/>
                    <a:pt x="180975" y="977242"/>
                  </a:cubicBezTo>
                  <a:cubicBezTo>
                    <a:pt x="200422" y="972480"/>
                    <a:pt x="219870" y="973273"/>
                    <a:pt x="240507" y="972479"/>
                  </a:cubicBezTo>
                  <a:cubicBezTo>
                    <a:pt x="261144" y="971685"/>
                    <a:pt x="278606" y="973273"/>
                    <a:pt x="304800" y="972479"/>
                  </a:cubicBezTo>
                  <a:cubicBezTo>
                    <a:pt x="324445" y="971884"/>
                    <a:pt x="357708" y="954323"/>
                    <a:pt x="379977" y="956964"/>
                  </a:cubicBezTo>
                  <a:lnTo>
                    <a:pt x="388144" y="961928"/>
                  </a:lnTo>
                  <a:lnTo>
                    <a:pt x="388144" y="839747"/>
                  </a:lnTo>
                  <a:lnTo>
                    <a:pt x="394456" y="808485"/>
                  </a:lnTo>
                  <a:lnTo>
                    <a:pt x="388144" y="808485"/>
                  </a:lnTo>
                  <a:lnTo>
                    <a:pt x="388144" y="404243"/>
                  </a:lnTo>
                  <a:cubicBezTo>
                    <a:pt x="388144" y="180986"/>
                    <a:pt x="569130" y="0"/>
                    <a:pt x="792387"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pole tekstowe 31">
            <a:extLst>
              <a:ext uri="{FF2B5EF4-FFF2-40B4-BE49-F238E27FC236}">
                <a16:creationId xmlns:a16="http://schemas.microsoft.com/office/drawing/2014/main" id="{C5186CAD-EB08-E86C-4EA0-D36E86672039}"/>
              </a:ext>
            </a:extLst>
          </p:cNvPr>
          <p:cNvSpPr txBox="1"/>
          <p:nvPr/>
        </p:nvSpPr>
        <p:spPr>
          <a:xfrm>
            <a:off x="10964043" y="1591912"/>
            <a:ext cx="87302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CCFF33"/>
                </a:solidFill>
                <a:effectLst/>
                <a:uLnTx/>
                <a:uFillTx/>
                <a:latin typeface="Calibri" panose="020F0502020204030204"/>
                <a:ea typeface="+mn-ea"/>
                <a:cs typeface="+mn-cs"/>
              </a:rPr>
              <a:t>LISBON</a:t>
            </a:r>
          </a:p>
        </p:txBody>
      </p:sp>
      <p:grpSp>
        <p:nvGrpSpPr>
          <p:cNvPr id="7" name="Grupa 6">
            <a:extLst>
              <a:ext uri="{FF2B5EF4-FFF2-40B4-BE49-F238E27FC236}">
                <a16:creationId xmlns:a16="http://schemas.microsoft.com/office/drawing/2014/main" id="{2642306D-03D8-5FE7-41AE-899924D997C8}"/>
              </a:ext>
            </a:extLst>
          </p:cNvPr>
          <p:cNvGrpSpPr/>
          <p:nvPr/>
        </p:nvGrpSpPr>
        <p:grpSpPr>
          <a:xfrm>
            <a:off x="246882" y="2776907"/>
            <a:ext cx="1256696" cy="3101674"/>
            <a:chOff x="9919537" y="2082077"/>
            <a:chExt cx="1382351" cy="3411805"/>
          </a:xfrm>
        </p:grpSpPr>
        <p:sp>
          <p:nvSpPr>
            <p:cNvPr id="8" name="Prostokąt 7">
              <a:extLst>
                <a:ext uri="{FF2B5EF4-FFF2-40B4-BE49-F238E27FC236}">
                  <a16:creationId xmlns:a16="http://schemas.microsoft.com/office/drawing/2014/main" id="{1C9DEA33-FE95-B9A6-C8ED-D229E9C7B95D}"/>
                </a:ext>
              </a:extLst>
            </p:cNvPr>
            <p:cNvSpPr/>
            <p:nvPr/>
          </p:nvSpPr>
          <p:spPr>
            <a:xfrm>
              <a:off x="10539761" y="3207794"/>
              <a:ext cx="147297" cy="2286088"/>
            </a:xfrm>
            <a:prstGeom prst="rect">
              <a:avLst/>
            </a:prstGeom>
            <a:solidFill>
              <a:srgbClr val="D3D7D6"/>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rostokąt: zaokrąglone rogi 8">
              <a:extLst>
                <a:ext uri="{FF2B5EF4-FFF2-40B4-BE49-F238E27FC236}">
                  <a16:creationId xmlns:a16="http://schemas.microsoft.com/office/drawing/2014/main" id="{8510C42E-9E89-A0B7-A56D-E0CC23A62A33}"/>
                </a:ext>
              </a:extLst>
            </p:cNvPr>
            <p:cNvSpPr/>
            <p:nvPr/>
          </p:nvSpPr>
          <p:spPr>
            <a:xfrm>
              <a:off x="9924930" y="3862031"/>
              <a:ext cx="1376958" cy="813619"/>
            </a:xfrm>
            <a:prstGeom prst="roundRect">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stop for those getting off only</a:t>
              </a:r>
            </a:p>
          </p:txBody>
        </p:sp>
        <p:pic>
          <p:nvPicPr>
            <p:cNvPr id="10" name="Picture 4" descr="undefined">
              <a:extLst>
                <a:ext uri="{FF2B5EF4-FFF2-40B4-BE49-F238E27FC236}">
                  <a16:creationId xmlns:a16="http://schemas.microsoft.com/office/drawing/2014/main" id="{69757DBB-DCE6-DDB0-CDF0-32000D8EA41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9537" y="2082077"/>
              <a:ext cx="1365471" cy="1706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87997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righ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FD5A9-FE6C-8FCE-DCCD-E2E5FEB56EDC}"/>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6C5A47A7-4D72-37B8-10EC-1BD62BFA5EB7}"/>
              </a:ext>
            </a:extLst>
          </p:cNvPr>
          <p:cNvSpPr/>
          <p:nvPr/>
        </p:nvSpPr>
        <p:spPr>
          <a:xfrm>
            <a:off x="0" y="-12975"/>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3DA9F9F-BD0B-2954-5B11-451B8216D622}"/>
              </a:ext>
            </a:extLst>
          </p:cNvPr>
          <p:cNvSpPr txBox="1"/>
          <p:nvPr/>
        </p:nvSpPr>
        <p:spPr>
          <a:xfrm>
            <a:off x="112935" y="21255"/>
            <a:ext cx="106812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Exemption rules – summary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(goods and passengers)</a:t>
            </a:r>
          </a:p>
        </p:txBody>
      </p:sp>
      <p:pic>
        <p:nvPicPr>
          <p:cNvPr id="2" name="Picture 2" descr="A black and white logo&#10;&#10;Description automatically generated">
            <a:extLst>
              <a:ext uri="{FF2B5EF4-FFF2-40B4-BE49-F238E27FC236}">
                <a16:creationId xmlns:a16="http://schemas.microsoft.com/office/drawing/2014/main" id="{56E040E1-04BA-06F8-B4A4-D95B6C2D5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3131" y="304926"/>
            <a:ext cx="1552010" cy="535075"/>
          </a:xfrm>
          <a:prstGeom prst="rect">
            <a:avLst/>
          </a:prstGeom>
        </p:spPr>
      </p:pic>
      <p:pic>
        <p:nvPicPr>
          <p:cNvPr id="6" name="Picture 3" descr="A black and white logo&#10;&#10;Description automatically generated">
            <a:extLst>
              <a:ext uri="{FF2B5EF4-FFF2-40B4-BE49-F238E27FC236}">
                <a16:creationId xmlns:a16="http://schemas.microsoft.com/office/drawing/2014/main" id="{587714B9-CD4E-C874-BAEE-DDE8D764D3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073" y="112173"/>
            <a:ext cx="1017511" cy="852977"/>
          </a:xfrm>
          <a:prstGeom prst="rect">
            <a:avLst/>
          </a:prstGeom>
        </p:spPr>
      </p:pic>
      <p:sp>
        <p:nvSpPr>
          <p:cNvPr id="4" name="pole tekstowe 3">
            <a:extLst>
              <a:ext uri="{FF2B5EF4-FFF2-40B4-BE49-F238E27FC236}">
                <a16:creationId xmlns:a16="http://schemas.microsoft.com/office/drawing/2014/main" id="{A6A43E3B-A4A5-9EEC-56BA-7F6223B679F8}"/>
              </a:ext>
            </a:extLst>
          </p:cNvPr>
          <p:cNvSpPr txBox="1"/>
          <p:nvPr/>
        </p:nvSpPr>
        <p:spPr>
          <a:xfrm>
            <a:off x="220142" y="1343189"/>
            <a:ext cx="8820941" cy="5142305"/>
          </a:xfrm>
          <a:prstGeom prst="rect">
            <a:avLst/>
          </a:prstGeom>
          <a:noFill/>
        </p:spPr>
        <p:txBody>
          <a:bodyPr wrap="none" rtlCol="0">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Exemptions from the posting rules during certain</a:t>
            </a:r>
            <a:b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cross-trade operations</a:t>
            </a: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Only if in the context of a bilateral transport operation</a:t>
            </a: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Only if a                tachograph is installed</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GB" sz="2800" b="1" i="0" u="none" strike="noStrike" kern="1200" cap="none" spc="0" normalizeH="0" baseline="0" noProof="0" dirty="0">
                <a:ln>
                  <a:noFill/>
                </a:ln>
                <a:solidFill>
                  <a:srgbClr val="FF0000"/>
                </a:solidFill>
                <a:effectLst/>
                <a:uLnTx/>
                <a:uFillTx/>
                <a:latin typeface="Calibri" panose="020F0502020204030204"/>
                <a:ea typeface="+mn-ea"/>
                <a:cs typeface="+mn-cs"/>
              </a:rPr>
              <a:t>0+2</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rule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applies only to the transport of goods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Does not apply to cabotage operations</a:t>
            </a:r>
          </a:p>
        </p:txBody>
      </p:sp>
      <p:grpSp>
        <p:nvGrpSpPr>
          <p:cNvPr id="11" name="Grupa 10">
            <a:extLst>
              <a:ext uri="{FF2B5EF4-FFF2-40B4-BE49-F238E27FC236}">
                <a16:creationId xmlns:a16="http://schemas.microsoft.com/office/drawing/2014/main" id="{7DDB0FE2-EF75-F922-3BF7-4F0E1CD2C81B}"/>
              </a:ext>
            </a:extLst>
          </p:cNvPr>
          <p:cNvGrpSpPr/>
          <p:nvPr/>
        </p:nvGrpSpPr>
        <p:grpSpPr>
          <a:xfrm>
            <a:off x="2460990" y="4058436"/>
            <a:ext cx="796806" cy="630308"/>
            <a:chOff x="8936415" y="1530258"/>
            <a:chExt cx="796806" cy="630308"/>
          </a:xfrm>
        </p:grpSpPr>
        <p:grpSp>
          <p:nvGrpSpPr>
            <p:cNvPr id="15" name="Grupa 14">
              <a:extLst>
                <a:ext uri="{FF2B5EF4-FFF2-40B4-BE49-F238E27FC236}">
                  <a16:creationId xmlns:a16="http://schemas.microsoft.com/office/drawing/2014/main" id="{E6D145A4-DD65-6A0E-2F5C-FB6279158125}"/>
                </a:ext>
              </a:extLst>
            </p:cNvPr>
            <p:cNvGrpSpPr/>
            <p:nvPr/>
          </p:nvGrpSpPr>
          <p:grpSpPr>
            <a:xfrm>
              <a:off x="8965269" y="1889954"/>
              <a:ext cx="767952" cy="270612"/>
              <a:chOff x="3952875" y="3190875"/>
              <a:chExt cx="2000250" cy="704850"/>
            </a:xfrm>
            <a:solidFill>
              <a:srgbClr val="00B050"/>
            </a:solidFill>
          </p:grpSpPr>
          <p:sp>
            <p:nvSpPr>
              <p:cNvPr id="18" name="Prostokąt: zaokrąglone rogi 17">
                <a:extLst>
                  <a:ext uri="{FF2B5EF4-FFF2-40B4-BE49-F238E27FC236}">
                    <a16:creationId xmlns:a16="http://schemas.microsoft.com/office/drawing/2014/main" id="{107E2F1F-3C19-09BC-AB71-4636C10D772D}"/>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rostokąt: zaokrąglone rogi 19">
                <a:extLst>
                  <a:ext uri="{FF2B5EF4-FFF2-40B4-BE49-F238E27FC236}">
                    <a16:creationId xmlns:a16="http://schemas.microsoft.com/office/drawing/2014/main" id="{33C26FB8-C3FF-7A3B-F4F3-CC192250D71C}"/>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Prostokąt: zaokrąglone rogi 20">
                <a:extLst>
                  <a:ext uri="{FF2B5EF4-FFF2-40B4-BE49-F238E27FC236}">
                    <a16:creationId xmlns:a16="http://schemas.microsoft.com/office/drawing/2014/main" id="{755C2259-16D6-01D4-8031-637E503FA5FD}"/>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Prostokąt: zaokrąglone rogi 21">
                <a:extLst>
                  <a:ext uri="{FF2B5EF4-FFF2-40B4-BE49-F238E27FC236}">
                    <a16:creationId xmlns:a16="http://schemas.microsoft.com/office/drawing/2014/main" id="{26FD43C7-CF5D-A643-0E29-69635B00FE99}"/>
                  </a:ext>
                </a:extLst>
              </p:cNvPr>
              <p:cNvSpPr/>
              <p:nvPr/>
            </p:nvSpPr>
            <p:spPr>
              <a:xfrm>
                <a:off x="5127423" y="3755079"/>
                <a:ext cx="581026"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pole tekstowe 15">
              <a:extLst>
                <a:ext uri="{FF2B5EF4-FFF2-40B4-BE49-F238E27FC236}">
                  <a16:creationId xmlns:a16="http://schemas.microsoft.com/office/drawing/2014/main" id="{79AFBC43-86B4-B723-6E43-FCAC86974CA8}"/>
                </a:ext>
              </a:extLst>
            </p:cNvPr>
            <p:cNvSpPr txBox="1"/>
            <p:nvPr/>
          </p:nvSpPr>
          <p:spPr>
            <a:xfrm>
              <a:off x="8936415" y="1530258"/>
              <a:ext cx="76014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1" i="0" u="none" strike="noStrike" kern="1200" cap="none" spc="0" normalizeH="0" baseline="0" noProof="0" dirty="0">
                  <a:ln>
                    <a:noFill/>
                  </a:ln>
                  <a:solidFill>
                    <a:srgbClr val="00B050"/>
                  </a:solidFill>
                  <a:effectLst/>
                  <a:uLnTx/>
                  <a:uFillTx/>
                  <a:latin typeface="Calibri" panose="020F0502020204030204"/>
                  <a:ea typeface="+mn-ea"/>
                  <a:cs typeface="+mn-cs"/>
                </a:rPr>
                <a:t>G2V2</a:t>
              </a:r>
              <a:endParaRPr kumimoji="0" lang="en-GB" sz="20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nvGrpSpPr>
          <p:cNvPr id="23" name="Grupa 22">
            <a:extLst>
              <a:ext uri="{FF2B5EF4-FFF2-40B4-BE49-F238E27FC236}">
                <a16:creationId xmlns:a16="http://schemas.microsoft.com/office/drawing/2014/main" id="{3774CEDA-17B1-842B-4ED7-A937D45618BB}"/>
              </a:ext>
            </a:extLst>
          </p:cNvPr>
          <p:cNvGrpSpPr/>
          <p:nvPr/>
        </p:nvGrpSpPr>
        <p:grpSpPr>
          <a:xfrm>
            <a:off x="9295725" y="1157903"/>
            <a:ext cx="2554451" cy="2471874"/>
            <a:chOff x="8992117" y="1150436"/>
            <a:chExt cx="2554451" cy="2471874"/>
          </a:xfrm>
        </p:grpSpPr>
        <p:sp>
          <p:nvSpPr>
            <p:cNvPr id="24" name="Prostokąt: zaokrąglone rogi 23">
              <a:extLst>
                <a:ext uri="{FF2B5EF4-FFF2-40B4-BE49-F238E27FC236}">
                  <a16:creationId xmlns:a16="http://schemas.microsoft.com/office/drawing/2014/main" id="{7839D193-78C6-197E-24DC-1B2FF0D5C6D7}"/>
                </a:ext>
              </a:extLst>
            </p:cNvPr>
            <p:cNvSpPr/>
            <p:nvPr/>
          </p:nvSpPr>
          <p:spPr>
            <a:xfrm>
              <a:off x="8992117" y="1497704"/>
              <a:ext cx="2480812" cy="2124606"/>
            </a:xfrm>
            <a:prstGeom prst="round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5" name="Grupa 24">
              <a:extLst>
                <a:ext uri="{FF2B5EF4-FFF2-40B4-BE49-F238E27FC236}">
                  <a16:creationId xmlns:a16="http://schemas.microsoft.com/office/drawing/2014/main" id="{F7879491-88B8-B91A-3CAD-7F26235219E5}"/>
                </a:ext>
              </a:extLst>
            </p:cNvPr>
            <p:cNvGrpSpPr/>
            <p:nvPr/>
          </p:nvGrpSpPr>
          <p:grpSpPr>
            <a:xfrm>
              <a:off x="8992117" y="3151561"/>
              <a:ext cx="925213" cy="376396"/>
              <a:chOff x="5638800" y="6512056"/>
              <a:chExt cx="569711" cy="282575"/>
            </a:xfrm>
            <a:solidFill>
              <a:srgbClr val="7030A0"/>
            </a:solidFill>
            <a:effectLst>
              <a:outerShdw blurRad="63500" sx="102000" sy="102000" algn="ctr" rotWithShape="0">
                <a:prstClr val="black">
                  <a:alpha val="40000"/>
                </a:prstClr>
              </a:outerShdw>
            </a:effectLst>
          </p:grpSpPr>
          <p:pic>
            <p:nvPicPr>
              <p:cNvPr id="33" name="Grafika 32" descr="Mężczyzna">
                <a:extLst>
                  <a:ext uri="{FF2B5EF4-FFF2-40B4-BE49-F238E27FC236}">
                    <a16:creationId xmlns:a16="http://schemas.microsoft.com/office/drawing/2014/main" id="{9FBA7E56-46AE-0D18-153B-E864151C4D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800" y="6512056"/>
                <a:ext cx="282575" cy="282575"/>
              </a:xfrm>
              <a:prstGeom prst="rect">
                <a:avLst/>
              </a:prstGeom>
            </p:spPr>
          </p:pic>
          <p:pic>
            <p:nvPicPr>
              <p:cNvPr id="34" name="Grafika 33" descr="Mężczyzna">
                <a:extLst>
                  <a:ext uri="{FF2B5EF4-FFF2-40B4-BE49-F238E27FC236}">
                    <a16:creationId xmlns:a16="http://schemas.microsoft.com/office/drawing/2014/main" id="{A15AAB8D-B286-B261-F814-55783FD608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2368" y="6512056"/>
                <a:ext cx="282575" cy="282575"/>
              </a:xfrm>
              <a:prstGeom prst="rect">
                <a:avLst/>
              </a:prstGeom>
            </p:spPr>
          </p:pic>
          <p:pic>
            <p:nvPicPr>
              <p:cNvPr id="35" name="Grafika 34" descr="Mężczyzna">
                <a:extLst>
                  <a:ext uri="{FF2B5EF4-FFF2-40B4-BE49-F238E27FC236}">
                    <a16:creationId xmlns:a16="http://schemas.microsoft.com/office/drawing/2014/main" id="{4FA08F1E-FED4-D215-A6FA-A5C2C654E6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25936" y="6512056"/>
                <a:ext cx="282575" cy="282575"/>
              </a:xfrm>
              <a:prstGeom prst="rect">
                <a:avLst/>
              </a:prstGeom>
            </p:spPr>
          </p:pic>
        </p:grpSp>
        <p:grpSp>
          <p:nvGrpSpPr>
            <p:cNvPr id="26" name="Grupa 25">
              <a:extLst>
                <a:ext uri="{FF2B5EF4-FFF2-40B4-BE49-F238E27FC236}">
                  <a16:creationId xmlns:a16="http://schemas.microsoft.com/office/drawing/2014/main" id="{9318E01D-6252-011E-AF86-985598CDBB75}"/>
                </a:ext>
              </a:extLst>
            </p:cNvPr>
            <p:cNvGrpSpPr/>
            <p:nvPr/>
          </p:nvGrpSpPr>
          <p:grpSpPr>
            <a:xfrm>
              <a:off x="9263136" y="2725082"/>
              <a:ext cx="376790" cy="377425"/>
              <a:chOff x="-1276350" y="1227778"/>
              <a:chExt cx="561975" cy="562922"/>
            </a:xfrm>
            <a:effectLst>
              <a:outerShdw blurRad="63500" sx="102000" sy="102000" algn="ctr" rotWithShape="0">
                <a:prstClr val="black">
                  <a:alpha val="40000"/>
                </a:prstClr>
              </a:outerShdw>
            </a:effectLst>
          </p:grpSpPr>
          <p:sp>
            <p:nvSpPr>
              <p:cNvPr id="29" name="Prostokąt 28">
                <a:extLst>
                  <a:ext uri="{FF2B5EF4-FFF2-40B4-BE49-F238E27FC236}">
                    <a16:creationId xmlns:a16="http://schemas.microsoft.com/office/drawing/2014/main" id="{BA4B6746-FA21-A14F-A37A-5BF135975E5D}"/>
                  </a:ext>
                </a:extLst>
              </p:cNvPr>
              <p:cNvSpPr/>
              <p:nvPr/>
            </p:nvSpPr>
            <p:spPr>
              <a:xfrm>
                <a:off x="-1276350" y="1524000"/>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Prostokąt 29">
                <a:extLst>
                  <a:ext uri="{FF2B5EF4-FFF2-40B4-BE49-F238E27FC236}">
                    <a16:creationId xmlns:a16="http://schemas.microsoft.com/office/drawing/2014/main" id="{9801BA00-3DA9-151A-B18F-D2C61066E4E8}"/>
                  </a:ext>
                </a:extLst>
              </p:cNvPr>
              <p:cNvSpPr/>
              <p:nvPr/>
            </p:nvSpPr>
            <p:spPr>
              <a:xfrm>
                <a:off x="-981075" y="1524000"/>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Prostokąt 30">
                <a:extLst>
                  <a:ext uri="{FF2B5EF4-FFF2-40B4-BE49-F238E27FC236}">
                    <a16:creationId xmlns:a16="http://schemas.microsoft.com/office/drawing/2014/main" id="{43097346-754E-E6BB-8D3D-F8426A80EA55}"/>
                  </a:ext>
                </a:extLst>
              </p:cNvPr>
              <p:cNvSpPr/>
              <p:nvPr/>
            </p:nvSpPr>
            <p:spPr>
              <a:xfrm>
                <a:off x="-1123950" y="1227778"/>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pole tekstowe 26">
              <a:extLst>
                <a:ext uri="{FF2B5EF4-FFF2-40B4-BE49-F238E27FC236}">
                  <a16:creationId xmlns:a16="http://schemas.microsoft.com/office/drawing/2014/main" id="{2DC637E0-599C-27C5-2519-EEC32A8B0D56}"/>
                </a:ext>
              </a:extLst>
            </p:cNvPr>
            <p:cNvSpPr txBox="1"/>
            <p:nvPr/>
          </p:nvSpPr>
          <p:spPr>
            <a:xfrm>
              <a:off x="9750579" y="2736062"/>
              <a:ext cx="17959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Applies to transport of goods and passengers</a:t>
              </a:r>
            </a:p>
          </p:txBody>
        </p:sp>
        <p:sp>
          <p:nvSpPr>
            <p:cNvPr id="28" name="Prostokąt 27">
              <a:extLst>
                <a:ext uri="{FF2B5EF4-FFF2-40B4-BE49-F238E27FC236}">
                  <a16:creationId xmlns:a16="http://schemas.microsoft.com/office/drawing/2014/main" id="{2B162D8C-ABA9-7286-706A-668C95D03068}"/>
                </a:ext>
              </a:extLst>
            </p:cNvPr>
            <p:cNvSpPr/>
            <p:nvPr/>
          </p:nvSpPr>
          <p:spPr>
            <a:xfrm>
              <a:off x="9002988" y="1150436"/>
              <a:ext cx="2412840"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w="12700">
                    <a:solidFill>
                      <a:prstClr val="white"/>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1+1</a:t>
              </a:r>
              <a:endParaRPr kumimoji="0" lang="en-GB" sz="11500" b="1" i="0" u="none" strike="noStrike" kern="1200" cap="none" spc="0" normalizeH="0" baseline="0" noProof="0" dirty="0">
                <a:ln w="12700">
                  <a:solidFill>
                    <a:prstClr val="white"/>
                  </a:solidFill>
                  <a:prstDash val="solid"/>
                </a:ln>
                <a:solidFill>
                  <a:srgbClr val="E7E6E6"/>
                </a:solidFill>
                <a:effectLst>
                  <a:outerShdw dist="38100" dir="2640000" algn="bl" rotWithShape="0">
                    <a:srgbClr val="44546A">
                      <a:lumMod val="75000"/>
                    </a:srgbClr>
                  </a:outerShdw>
                </a:effectLst>
                <a:uLnTx/>
                <a:uFillTx/>
                <a:latin typeface="Calibri" panose="020F0502020204030204"/>
                <a:ea typeface="+mn-ea"/>
                <a:cs typeface="+mn-cs"/>
              </a:endParaRPr>
            </a:p>
          </p:txBody>
        </p:sp>
      </p:grpSp>
      <p:grpSp>
        <p:nvGrpSpPr>
          <p:cNvPr id="36" name="Grupa 35">
            <a:extLst>
              <a:ext uri="{FF2B5EF4-FFF2-40B4-BE49-F238E27FC236}">
                <a16:creationId xmlns:a16="http://schemas.microsoft.com/office/drawing/2014/main" id="{E37D2A9F-A2AA-922B-B924-B6907761FA62}"/>
              </a:ext>
            </a:extLst>
          </p:cNvPr>
          <p:cNvGrpSpPr/>
          <p:nvPr/>
        </p:nvGrpSpPr>
        <p:grpSpPr>
          <a:xfrm>
            <a:off x="9295725" y="4058436"/>
            <a:ext cx="2554451" cy="2403522"/>
            <a:chOff x="8992117" y="4050969"/>
            <a:chExt cx="2554451" cy="2403522"/>
          </a:xfrm>
        </p:grpSpPr>
        <p:sp>
          <p:nvSpPr>
            <p:cNvPr id="37" name="Prostokąt: zaokrąglone rogi 36">
              <a:extLst>
                <a:ext uri="{FF2B5EF4-FFF2-40B4-BE49-F238E27FC236}">
                  <a16:creationId xmlns:a16="http://schemas.microsoft.com/office/drawing/2014/main" id="{EAB9C8C0-4BE1-E585-8621-5EF3CBDE5AAF}"/>
                </a:ext>
              </a:extLst>
            </p:cNvPr>
            <p:cNvSpPr/>
            <p:nvPr/>
          </p:nvSpPr>
          <p:spPr>
            <a:xfrm>
              <a:off x="8992117" y="4329885"/>
              <a:ext cx="2480812" cy="2124606"/>
            </a:xfrm>
            <a:prstGeom prst="roundRect">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8" name="Grupa 37">
              <a:extLst>
                <a:ext uri="{FF2B5EF4-FFF2-40B4-BE49-F238E27FC236}">
                  <a16:creationId xmlns:a16="http://schemas.microsoft.com/office/drawing/2014/main" id="{5A94A100-0097-33B7-0A11-E443055711BA}"/>
                </a:ext>
              </a:extLst>
            </p:cNvPr>
            <p:cNvGrpSpPr/>
            <p:nvPr/>
          </p:nvGrpSpPr>
          <p:grpSpPr>
            <a:xfrm>
              <a:off x="9247530" y="5768865"/>
              <a:ext cx="376790" cy="377425"/>
              <a:chOff x="-1276350" y="1227778"/>
              <a:chExt cx="561975" cy="562922"/>
            </a:xfrm>
            <a:effectLst>
              <a:outerShdw blurRad="63500" sx="102000" sy="102000" algn="ctr" rotWithShape="0">
                <a:prstClr val="black">
                  <a:alpha val="40000"/>
                </a:prstClr>
              </a:outerShdw>
            </a:effectLst>
          </p:grpSpPr>
          <p:sp>
            <p:nvSpPr>
              <p:cNvPr id="41" name="Prostokąt 40">
                <a:extLst>
                  <a:ext uri="{FF2B5EF4-FFF2-40B4-BE49-F238E27FC236}">
                    <a16:creationId xmlns:a16="http://schemas.microsoft.com/office/drawing/2014/main" id="{32D18109-497E-B1F5-34B4-16DDAF4B66A4}"/>
                  </a:ext>
                </a:extLst>
              </p:cNvPr>
              <p:cNvSpPr/>
              <p:nvPr/>
            </p:nvSpPr>
            <p:spPr>
              <a:xfrm>
                <a:off x="-1276350" y="1524000"/>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Prostokąt 41">
                <a:extLst>
                  <a:ext uri="{FF2B5EF4-FFF2-40B4-BE49-F238E27FC236}">
                    <a16:creationId xmlns:a16="http://schemas.microsoft.com/office/drawing/2014/main" id="{2B605455-557B-DFA6-0BF8-B5FDF9618C57}"/>
                  </a:ext>
                </a:extLst>
              </p:cNvPr>
              <p:cNvSpPr/>
              <p:nvPr/>
            </p:nvSpPr>
            <p:spPr>
              <a:xfrm>
                <a:off x="-981075" y="1524000"/>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Prostokąt 42">
                <a:extLst>
                  <a:ext uri="{FF2B5EF4-FFF2-40B4-BE49-F238E27FC236}">
                    <a16:creationId xmlns:a16="http://schemas.microsoft.com/office/drawing/2014/main" id="{0B4C21B7-798E-9A1F-A927-8F80677F6808}"/>
                  </a:ext>
                </a:extLst>
              </p:cNvPr>
              <p:cNvSpPr/>
              <p:nvPr/>
            </p:nvSpPr>
            <p:spPr>
              <a:xfrm>
                <a:off x="-1123950" y="1227778"/>
                <a:ext cx="266700" cy="266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pole tekstowe 38">
              <a:extLst>
                <a:ext uri="{FF2B5EF4-FFF2-40B4-BE49-F238E27FC236}">
                  <a16:creationId xmlns:a16="http://schemas.microsoft.com/office/drawing/2014/main" id="{B7ACBDA1-030E-FD3B-5A5D-7D5405B7F297}"/>
                </a:ext>
              </a:extLst>
            </p:cNvPr>
            <p:cNvSpPr txBox="1"/>
            <p:nvPr/>
          </p:nvSpPr>
          <p:spPr>
            <a:xfrm>
              <a:off x="9750579" y="5569037"/>
              <a:ext cx="17959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Applies to transport of goods only</a:t>
              </a:r>
            </a:p>
          </p:txBody>
        </p:sp>
        <p:sp>
          <p:nvSpPr>
            <p:cNvPr id="40" name="Prostokąt 39">
              <a:extLst>
                <a:ext uri="{FF2B5EF4-FFF2-40B4-BE49-F238E27FC236}">
                  <a16:creationId xmlns:a16="http://schemas.microsoft.com/office/drawing/2014/main" id="{8C11BE24-299E-922D-2F1A-8B8928E354EE}"/>
                </a:ext>
              </a:extLst>
            </p:cNvPr>
            <p:cNvSpPr/>
            <p:nvPr/>
          </p:nvSpPr>
          <p:spPr>
            <a:xfrm>
              <a:off x="9026103" y="4050969"/>
              <a:ext cx="2412840"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w="12700">
                    <a:solidFill>
                      <a:prstClr val="white"/>
                    </a:solidFill>
                    <a:prstDash val="solid"/>
                  </a:ln>
                  <a:solidFill>
                    <a:srgbClr val="FF0000"/>
                  </a:solidFill>
                  <a:effectLst>
                    <a:outerShdw dist="38100" dir="2640000" algn="bl" rotWithShape="0">
                      <a:srgbClr val="44546A">
                        <a:lumMod val="75000"/>
                      </a:srgbClr>
                    </a:outerShdw>
                  </a:effectLst>
                  <a:uLnTx/>
                  <a:uFillTx/>
                  <a:latin typeface="Calibri" panose="020F0502020204030204"/>
                  <a:ea typeface="+mn-ea"/>
                  <a:cs typeface="+mn-cs"/>
                </a:rPr>
                <a:t>0+2</a:t>
              </a:r>
              <a:endParaRPr kumimoji="0" lang="en-GB" sz="11500" b="1" i="0" u="none" strike="noStrike" kern="1200" cap="none" spc="0" normalizeH="0" baseline="0" noProof="0" dirty="0">
                <a:ln w="12700">
                  <a:solidFill>
                    <a:prstClr val="white"/>
                  </a:solidFill>
                  <a:prstDash val="solid"/>
                </a:ln>
                <a:solidFill>
                  <a:srgbClr val="E7E6E6"/>
                </a:solidFill>
                <a:effectLst>
                  <a:outerShdw dist="38100" dir="2640000" algn="bl" rotWithShape="0">
                    <a:srgbClr val="44546A">
                      <a:lumMod val="75000"/>
                    </a:srgbClr>
                  </a:outerShdw>
                </a:effectLst>
                <a:uLnTx/>
                <a:uFillTx/>
                <a:latin typeface="Calibri" panose="020F0502020204030204"/>
                <a:ea typeface="+mn-ea"/>
                <a:cs typeface="+mn-cs"/>
              </a:endParaRPr>
            </a:p>
          </p:txBody>
        </p:sp>
      </p:grpSp>
    </p:spTree>
    <p:extLst>
      <p:ext uri="{BB962C8B-B14F-4D97-AF65-F5344CB8AC3E}">
        <p14:creationId xmlns:p14="http://schemas.microsoft.com/office/powerpoint/2010/main" val="411189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00"/>
                                        <p:tgtEl>
                                          <p:spTgt spid="4">
                                            <p:txEl>
                                              <p:pRg st="3" end="3"/>
                                            </p:txEl>
                                          </p:spTgt>
                                        </p:tgtEl>
                                      </p:cBhvr>
                                    </p:animEffect>
                                    <p:anim calcmode="lin" valueType="num">
                                      <p:cBhvr>
                                        <p:cTn id="3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000"/>
                                        <p:tgtEl>
                                          <p:spTgt spid="36"/>
                                        </p:tgtEl>
                                      </p:cBhvr>
                                    </p:animEffect>
                                    <p:anim calcmode="lin" valueType="num">
                                      <p:cBhvr>
                                        <p:cTn id="48" dur="1000" fill="hold"/>
                                        <p:tgtEl>
                                          <p:spTgt spid="36"/>
                                        </p:tgtEl>
                                        <p:attrNameLst>
                                          <p:attrName>ppt_x</p:attrName>
                                        </p:attrNameLst>
                                      </p:cBhvr>
                                      <p:tavLst>
                                        <p:tav tm="0">
                                          <p:val>
                                            <p:strVal val="#ppt_x"/>
                                          </p:val>
                                        </p:tav>
                                        <p:tav tm="100000">
                                          <p:val>
                                            <p:strVal val="#ppt_x"/>
                                          </p:val>
                                        </p:tav>
                                      </p:tavLst>
                                    </p:anim>
                                    <p:anim calcmode="lin" valueType="num">
                                      <p:cBhvr>
                                        <p:cTn id="4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4" end="4"/>
                                            </p:txEl>
                                          </p:spTgt>
                                        </p:tgtEl>
                                        <p:attrNameLst>
                                          <p:attrName>style.visibility</p:attrName>
                                        </p:attrNameLst>
                                      </p:cBhvr>
                                      <p:to>
                                        <p:strVal val="visible"/>
                                      </p:to>
                                    </p:set>
                                    <p:animEffect transition="in" filter="fade">
                                      <p:cBhvr>
                                        <p:cTn id="54" dur="1000"/>
                                        <p:tgtEl>
                                          <p:spTgt spid="4">
                                            <p:txEl>
                                              <p:pRg st="4" end="4"/>
                                            </p:txEl>
                                          </p:spTgt>
                                        </p:tgtEl>
                                      </p:cBhvr>
                                    </p:animEffect>
                                    <p:anim calcmode="lin" valueType="num">
                                      <p:cBhvr>
                                        <p:cTn id="5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6585C-BD23-DE93-85F0-171BD0075D80}"/>
            </a:ext>
          </a:extLst>
        </p:cNvPr>
        <p:cNvGrpSpPr/>
        <p:nvPr/>
      </p:nvGrpSpPr>
      <p:grpSpPr>
        <a:xfrm>
          <a:off x="0" y="0"/>
          <a:ext cx="0" cy="0"/>
          <a:chOff x="0" y="0"/>
          <a:chExt cx="0" cy="0"/>
        </a:xfrm>
      </p:grpSpPr>
      <p:sp>
        <p:nvSpPr>
          <p:cNvPr id="77" name="Symbol zastępczy numeru slajdu 2">
            <a:extLst>
              <a:ext uri="{FF2B5EF4-FFF2-40B4-BE49-F238E27FC236}">
                <a16:creationId xmlns:a16="http://schemas.microsoft.com/office/drawing/2014/main" id="{F327852F-89F8-ED68-7B4D-9CA4BE6D0570}"/>
              </a:ext>
            </a:extLst>
          </p:cNvPr>
          <p:cNvSpPr>
            <a:spLocks noGrp="1"/>
          </p:cNvSpPr>
          <p:nvPr>
            <p:ph type="sldNum" sz="quarter" idx="13"/>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8" name="Symbol zastępczy zawartości 4">
            <a:extLst>
              <a:ext uri="{FF2B5EF4-FFF2-40B4-BE49-F238E27FC236}">
                <a16:creationId xmlns:a16="http://schemas.microsoft.com/office/drawing/2014/main" id="{67518243-72B2-08CF-A865-25AB5AEB539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5984" t="61770" r="38317" b="27798"/>
          <a:stretch/>
        </p:blipFill>
        <p:spPr>
          <a:xfrm>
            <a:off x="-16200" y="0"/>
            <a:ext cx="12228347" cy="6865252"/>
          </a:xfrm>
          <a:prstGeom prst="rect">
            <a:avLst/>
          </a:prstGeom>
        </p:spPr>
      </p:pic>
      <p:sp>
        <p:nvSpPr>
          <p:cNvPr id="119" name="Rectangle 1">
            <a:extLst>
              <a:ext uri="{FF2B5EF4-FFF2-40B4-BE49-F238E27FC236}">
                <a16:creationId xmlns:a16="http://schemas.microsoft.com/office/drawing/2014/main" id="{E8646F33-D981-1180-FA07-6E6867E478A6}"/>
              </a:ext>
            </a:extLst>
          </p:cNvPr>
          <p:cNvSpPr/>
          <p:nvPr/>
        </p:nvSpPr>
        <p:spPr>
          <a:xfrm>
            <a:off x="-16200" y="6259196"/>
            <a:ext cx="12228348" cy="606056"/>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0" name="Picture 2" descr="A black and white logo&#10;&#10;Description automatically generated">
            <a:extLst>
              <a:ext uri="{FF2B5EF4-FFF2-40B4-BE49-F238E27FC236}">
                <a16:creationId xmlns:a16="http://schemas.microsoft.com/office/drawing/2014/main" id="{37617948-3B0B-78B5-462C-D9423DBDE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9616" y="6410536"/>
            <a:ext cx="879955" cy="303376"/>
          </a:xfrm>
          <a:prstGeom prst="rect">
            <a:avLst/>
          </a:prstGeom>
        </p:spPr>
      </p:pic>
      <p:pic>
        <p:nvPicPr>
          <p:cNvPr id="121" name="Picture 3" descr="A black and white logo&#10;&#10;Description automatically generated">
            <a:extLst>
              <a:ext uri="{FF2B5EF4-FFF2-40B4-BE49-F238E27FC236}">
                <a16:creationId xmlns:a16="http://schemas.microsoft.com/office/drawing/2014/main" id="{CD7C8D06-7B12-EA8B-F248-2CFF934350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863" y="6320414"/>
            <a:ext cx="576906" cy="483619"/>
          </a:xfrm>
          <a:prstGeom prst="rect">
            <a:avLst/>
          </a:prstGeom>
        </p:spPr>
      </p:pic>
      <p:graphicFrame>
        <p:nvGraphicFramePr>
          <p:cNvPr id="15" name="Tabela 20">
            <a:extLst>
              <a:ext uri="{FF2B5EF4-FFF2-40B4-BE49-F238E27FC236}">
                <a16:creationId xmlns:a16="http://schemas.microsoft.com/office/drawing/2014/main" id="{007E4CC5-CC26-C7F6-1C13-B071BADAE2EF}"/>
              </a:ext>
            </a:extLst>
          </p:cNvPr>
          <p:cNvGraphicFramePr>
            <a:graphicFrameLocks noGrp="1"/>
          </p:cNvGraphicFramePr>
          <p:nvPr/>
        </p:nvGraphicFramePr>
        <p:xfrm>
          <a:off x="88148" y="93115"/>
          <a:ext cx="3893584" cy="1723126"/>
        </p:xfrm>
        <a:graphic>
          <a:graphicData uri="http://schemas.openxmlformats.org/drawingml/2006/table">
            <a:tbl>
              <a:tblPr firstRow="1" bandRow="1">
                <a:tableStyleId>{D27102A9-8310-4765-A935-A1911B00CA55}</a:tableStyleId>
              </a:tblPr>
              <a:tblGrid>
                <a:gridCol w="1704793">
                  <a:extLst>
                    <a:ext uri="{9D8B030D-6E8A-4147-A177-3AD203B41FA5}">
                      <a16:colId xmlns:a16="http://schemas.microsoft.com/office/drawing/2014/main" val="3514309405"/>
                    </a:ext>
                  </a:extLst>
                </a:gridCol>
                <a:gridCol w="2188791">
                  <a:extLst>
                    <a:ext uri="{9D8B030D-6E8A-4147-A177-3AD203B41FA5}">
                      <a16:colId xmlns:a16="http://schemas.microsoft.com/office/drawing/2014/main" val="3532558937"/>
                    </a:ext>
                  </a:extLst>
                </a:gridCol>
              </a:tblGrid>
              <a:tr h="689513">
                <a:tc>
                  <a:txBody>
                    <a:bodyPr/>
                    <a:lstStyle/>
                    <a:p>
                      <a:pPr algn="ctr"/>
                      <a:r>
                        <a:rPr lang="pl-PL" sz="1800" noProof="0">
                          <a:solidFill>
                            <a:srgbClr val="FFFFFF"/>
                          </a:solidFill>
                        </a:rPr>
                        <a:t>MS of establishment</a:t>
                      </a:r>
                      <a:endParaRPr lang="en-GB" sz="1800" noProof="0">
                        <a:solidFill>
                          <a:srgbClr val="FFFFFF"/>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algn="ctr"/>
                      <a:endParaRPr lang="pl-PL" sz="1100">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3628930758"/>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Nature of transport</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0">
                          <a:solidFill>
                            <a:schemeClr val="tx1"/>
                          </a:solidFill>
                        </a:rPr>
                        <a:t>regular service</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903818370"/>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Carriage route</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1" noProof="0">
                          <a:solidFill>
                            <a:schemeClr val="tx1"/>
                          </a:solidFill>
                        </a:rPr>
                        <a:t>HU</a:t>
                      </a:r>
                      <a:r>
                        <a:rPr lang="en-GB" sz="1600" b="0" noProof="0">
                          <a:solidFill>
                            <a:schemeClr val="tx1"/>
                          </a:solidFill>
                        </a:rPr>
                        <a:t> ➯ </a:t>
                      </a:r>
                      <a:r>
                        <a:rPr lang="en-GB" sz="1600" b="1" noProof="0">
                          <a:solidFill>
                            <a:schemeClr val="tx1"/>
                          </a:solidFill>
                        </a:rPr>
                        <a:t>SK</a:t>
                      </a:r>
                      <a:r>
                        <a:rPr lang="en-GB" sz="1600" b="0" noProof="0">
                          <a:solidFill>
                            <a:schemeClr val="tx1"/>
                          </a:solidFill>
                        </a:rPr>
                        <a:t> ➯ </a:t>
                      </a:r>
                      <a:r>
                        <a:rPr lang="en-GB" sz="1600" b="1" noProof="0">
                          <a:solidFill>
                            <a:schemeClr val="tx1"/>
                          </a:solidFill>
                        </a:rPr>
                        <a:t>AT</a:t>
                      </a:r>
                      <a:r>
                        <a:rPr lang="en-GB" sz="1600" b="0" noProof="0">
                          <a:solidFill>
                            <a:schemeClr val="tx1"/>
                          </a:solidFill>
                        </a:rPr>
                        <a:t> ➯</a:t>
                      </a:r>
                      <a:r>
                        <a:rPr lang="en-GB" sz="1600" b="1" noProof="0">
                          <a:solidFill>
                            <a:schemeClr val="tx1"/>
                          </a:solidFill>
                        </a:rPr>
                        <a:t>DE</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775935919"/>
                  </a:ext>
                </a:extLst>
              </a:tr>
            </a:tbl>
          </a:graphicData>
        </a:graphic>
      </p:graphicFrame>
      <p:sp>
        <p:nvSpPr>
          <p:cNvPr id="16" name="Owal 15">
            <a:extLst>
              <a:ext uri="{FF2B5EF4-FFF2-40B4-BE49-F238E27FC236}">
                <a16:creationId xmlns:a16="http://schemas.microsoft.com/office/drawing/2014/main" id="{31739D77-3032-C213-ED15-7309EA9F262A}"/>
              </a:ext>
            </a:extLst>
          </p:cNvPr>
          <p:cNvSpPr/>
          <p:nvPr/>
        </p:nvSpPr>
        <p:spPr>
          <a:xfrm>
            <a:off x="1816367" y="207846"/>
            <a:ext cx="788817" cy="4615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HU</a:t>
            </a:r>
          </a:p>
        </p:txBody>
      </p:sp>
      <p:graphicFrame>
        <p:nvGraphicFramePr>
          <p:cNvPr id="17" name="Tabela 20">
            <a:extLst>
              <a:ext uri="{FF2B5EF4-FFF2-40B4-BE49-F238E27FC236}">
                <a16:creationId xmlns:a16="http://schemas.microsoft.com/office/drawing/2014/main" id="{D735FF81-438B-ABBD-875F-1F66552EFF1E}"/>
              </a:ext>
            </a:extLst>
          </p:cNvPr>
          <p:cNvGraphicFramePr>
            <a:graphicFrameLocks noGrp="1"/>
          </p:cNvGraphicFramePr>
          <p:nvPr/>
        </p:nvGraphicFramePr>
        <p:xfrm>
          <a:off x="100729" y="4054883"/>
          <a:ext cx="6321547" cy="2133600"/>
        </p:xfrm>
        <a:graphic>
          <a:graphicData uri="http://schemas.openxmlformats.org/drawingml/2006/table">
            <a:tbl>
              <a:tblPr firstRow="1" bandRow="1">
                <a:solidFill>
                  <a:schemeClr val="bg1"/>
                </a:solidFill>
                <a:tableStyleId>{284E427A-3D55-4303-BF80-6455036E1DE7}</a:tableStyleId>
              </a:tblPr>
              <a:tblGrid>
                <a:gridCol w="6321547">
                  <a:extLst>
                    <a:ext uri="{9D8B030D-6E8A-4147-A177-3AD203B41FA5}">
                      <a16:colId xmlns:a16="http://schemas.microsoft.com/office/drawing/2014/main" val="3514309405"/>
                    </a:ext>
                  </a:extLst>
                </a:gridCol>
              </a:tblGrid>
              <a:tr h="2718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noProof="0" dirty="0"/>
                        <a:t>Conclusion 1</a:t>
                      </a:r>
                    </a:p>
                  </a:txBody>
                  <a:tcPr anchor="ctr"/>
                </a:tc>
                <a:extLst>
                  <a:ext uri="{0D108BD9-81ED-4DB2-BD59-A6C34878D82A}">
                    <a16:rowId xmlns:a16="http://schemas.microsoft.com/office/drawing/2014/main" val="3628930758"/>
                  </a:ext>
                </a:extLst>
              </a:tr>
              <a:tr h="176111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mn-lt"/>
                          <a:ea typeface="+mn-ea"/>
                          <a:cs typeface="+mn-cs"/>
                        </a:rPr>
                        <a:t>During a bilateral operation between HU and DE, conducted as part of a regular passenger service using a vehicle equipped with a G2V2 tachograph, </a:t>
                      </a:r>
                      <a:r>
                        <a:rPr lang="en-GB" sz="1600" b="1" kern="1200" dirty="0">
                          <a:solidFill>
                            <a:schemeClr val="dk1"/>
                          </a:solidFill>
                          <a:effectLst/>
                          <a:latin typeface="+mn-lt"/>
                          <a:ea typeface="+mn-ea"/>
                          <a:cs typeface="+mn-cs"/>
                        </a:rPr>
                        <a:t>only the first cross-trade operation</a:t>
                      </a:r>
                      <a:r>
                        <a:rPr lang="en-GB" sz="1600" kern="1200" dirty="0">
                          <a:solidFill>
                            <a:schemeClr val="dk1"/>
                          </a:solidFill>
                          <a:effectLst/>
                          <a:latin typeface="+mn-lt"/>
                          <a:ea typeface="+mn-ea"/>
                          <a:cs typeface="+mn-cs"/>
                        </a:rPr>
                        <a:t>  (picking up the passengers in Bratislava and setting them down in Vienna) </a:t>
                      </a:r>
                      <a:r>
                        <a:rPr lang="en-GB" sz="1600" b="1" kern="1200" dirty="0">
                          <a:solidFill>
                            <a:schemeClr val="dk1"/>
                          </a:solidFill>
                          <a:effectLst/>
                          <a:latin typeface="+mn-lt"/>
                          <a:ea typeface="+mn-ea"/>
                          <a:cs typeface="+mn-cs"/>
                        </a:rPr>
                        <a:t>is exempt from posting</a:t>
                      </a:r>
                      <a:r>
                        <a:rPr lang="en-GB" sz="1600" kern="1200" dirty="0">
                          <a:solidFill>
                            <a:schemeClr val="dk1"/>
                          </a:solidFill>
                          <a:effectLst/>
                          <a:latin typeface="+mn-lt"/>
                          <a:ea typeface="+mn-ea"/>
                          <a:cs typeface="+mn-cs"/>
                        </a:rPr>
                        <a:t>, under the so called 1+1 rule. Carriage on the route that starts and ends in the same host MS (Vienna – Salzburg and Munich - Stuttgart) is classified as cabotage, which always constitutes a posting situation.</a:t>
                      </a:r>
                      <a:endParaRPr lang="en-GB" sz="1600" dirty="0">
                        <a:latin typeface="+mn-lt"/>
                      </a:endParaRPr>
                    </a:p>
                  </a:txBody>
                  <a:tcPr anchor="ctr">
                    <a:solidFill>
                      <a:schemeClr val="bg1">
                        <a:alpha val="40000"/>
                      </a:schemeClr>
                    </a:solidFill>
                  </a:tcPr>
                </a:tc>
                <a:extLst>
                  <a:ext uri="{0D108BD9-81ED-4DB2-BD59-A6C34878D82A}">
                    <a16:rowId xmlns:a16="http://schemas.microsoft.com/office/drawing/2014/main" val="3289063976"/>
                  </a:ext>
                </a:extLst>
              </a:tr>
            </a:tbl>
          </a:graphicData>
        </a:graphic>
      </p:graphicFrame>
      <p:sp>
        <p:nvSpPr>
          <p:cNvPr id="2" name="Prostokąt: zaokrąglone rogi po przekątnej 1">
            <a:extLst>
              <a:ext uri="{FF2B5EF4-FFF2-40B4-BE49-F238E27FC236}">
                <a16:creationId xmlns:a16="http://schemas.microsoft.com/office/drawing/2014/main" id="{0BEC8731-9CE0-C995-5602-9C0B945A94A2}"/>
              </a:ext>
            </a:extLst>
          </p:cNvPr>
          <p:cNvSpPr/>
          <p:nvPr/>
        </p:nvSpPr>
        <p:spPr>
          <a:xfrm>
            <a:off x="6611112" y="84040"/>
            <a:ext cx="5463251" cy="606056"/>
          </a:xfrm>
          <a:prstGeom prst="round2DiagRect">
            <a:avLst/>
          </a:prstGeom>
          <a:solidFill>
            <a:srgbClr val="7030A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Regular passenger transport – cabotage and cross-trade operations in the context of a bilateral operation</a:t>
            </a:r>
          </a:p>
        </p:txBody>
      </p:sp>
      <p:pic>
        <p:nvPicPr>
          <p:cNvPr id="33" name="Picture 6">
            <a:extLst>
              <a:ext uri="{FF2B5EF4-FFF2-40B4-BE49-F238E27FC236}">
                <a16:creationId xmlns:a16="http://schemas.microsoft.com/office/drawing/2014/main" id="{DC2ABF9C-3ABB-828F-BA0F-7556917A8D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4051" y="1977844"/>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34" name="pole tekstowe 33">
            <a:extLst>
              <a:ext uri="{FF2B5EF4-FFF2-40B4-BE49-F238E27FC236}">
                <a16:creationId xmlns:a16="http://schemas.microsoft.com/office/drawing/2014/main" id="{D54EFF7B-A1CE-1737-2E21-94ED418E8F4C}"/>
              </a:ext>
            </a:extLst>
          </p:cNvPr>
          <p:cNvSpPr txBox="1"/>
          <p:nvPr/>
        </p:nvSpPr>
        <p:spPr>
          <a:xfrm>
            <a:off x="9780359" y="3006087"/>
            <a:ext cx="13882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Budapest</a:t>
            </a:r>
          </a:p>
        </p:txBody>
      </p:sp>
      <p:sp>
        <p:nvSpPr>
          <p:cNvPr id="35" name="pole tekstowe 34">
            <a:extLst>
              <a:ext uri="{FF2B5EF4-FFF2-40B4-BE49-F238E27FC236}">
                <a16:creationId xmlns:a16="http://schemas.microsoft.com/office/drawing/2014/main" id="{4AFD0B26-AA34-3391-20A7-81B074140488}"/>
              </a:ext>
            </a:extLst>
          </p:cNvPr>
          <p:cNvSpPr txBox="1"/>
          <p:nvPr/>
        </p:nvSpPr>
        <p:spPr>
          <a:xfrm>
            <a:off x="7757155" y="1889554"/>
            <a:ext cx="14325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Bratislava</a:t>
            </a:r>
          </a:p>
        </p:txBody>
      </p:sp>
      <p:sp>
        <p:nvSpPr>
          <p:cNvPr id="36" name="pole tekstowe 35">
            <a:extLst>
              <a:ext uri="{FF2B5EF4-FFF2-40B4-BE49-F238E27FC236}">
                <a16:creationId xmlns:a16="http://schemas.microsoft.com/office/drawing/2014/main" id="{E82C0317-6E49-BDEA-5F85-38E030993EC0}"/>
              </a:ext>
            </a:extLst>
          </p:cNvPr>
          <p:cNvSpPr txBox="1"/>
          <p:nvPr/>
        </p:nvSpPr>
        <p:spPr>
          <a:xfrm>
            <a:off x="6422276" y="1912097"/>
            <a:ext cx="12802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Vienna</a:t>
            </a:r>
          </a:p>
        </p:txBody>
      </p:sp>
      <p:sp>
        <p:nvSpPr>
          <p:cNvPr id="37" name="pole tekstowe 36">
            <a:extLst>
              <a:ext uri="{FF2B5EF4-FFF2-40B4-BE49-F238E27FC236}">
                <a16:creationId xmlns:a16="http://schemas.microsoft.com/office/drawing/2014/main" id="{F88B4EE9-650C-950B-01D7-E019FB52A569}"/>
              </a:ext>
            </a:extLst>
          </p:cNvPr>
          <p:cNvSpPr txBox="1"/>
          <p:nvPr/>
        </p:nvSpPr>
        <p:spPr>
          <a:xfrm>
            <a:off x="1998043" y="2656012"/>
            <a:ext cx="11528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Munich</a:t>
            </a:r>
          </a:p>
        </p:txBody>
      </p:sp>
      <p:sp>
        <p:nvSpPr>
          <p:cNvPr id="39" name="pole tekstowe 38">
            <a:extLst>
              <a:ext uri="{FF2B5EF4-FFF2-40B4-BE49-F238E27FC236}">
                <a16:creationId xmlns:a16="http://schemas.microsoft.com/office/drawing/2014/main" id="{24A818B2-373C-0157-3CC8-87BE5CB6C9F7}"/>
              </a:ext>
            </a:extLst>
          </p:cNvPr>
          <p:cNvSpPr txBox="1"/>
          <p:nvPr/>
        </p:nvSpPr>
        <p:spPr>
          <a:xfrm>
            <a:off x="4706745" y="3158804"/>
            <a:ext cx="12614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Salzburg</a:t>
            </a:r>
          </a:p>
        </p:txBody>
      </p:sp>
      <p:sp>
        <p:nvSpPr>
          <p:cNvPr id="3" name="Dowolny kształt: kształt 2">
            <a:extLst>
              <a:ext uri="{FF2B5EF4-FFF2-40B4-BE49-F238E27FC236}">
                <a16:creationId xmlns:a16="http://schemas.microsoft.com/office/drawing/2014/main" id="{2492374C-D47A-AA94-4C42-C8912234DF08}"/>
              </a:ext>
            </a:extLst>
          </p:cNvPr>
          <p:cNvSpPr/>
          <p:nvPr/>
        </p:nvSpPr>
        <p:spPr>
          <a:xfrm>
            <a:off x="7851300" y="2435459"/>
            <a:ext cx="1738178" cy="964414"/>
          </a:xfrm>
          <a:custGeom>
            <a:avLst/>
            <a:gdLst>
              <a:gd name="connsiteX0" fmla="*/ 1219200 w 1219200"/>
              <a:gd name="connsiteY0" fmla="*/ 623492 h 690050"/>
              <a:gd name="connsiteX1" fmla="*/ 698500 w 1219200"/>
              <a:gd name="connsiteY1" fmla="*/ 661592 h 690050"/>
              <a:gd name="connsiteX2" fmla="*/ 520700 w 1219200"/>
              <a:gd name="connsiteY2" fmla="*/ 255192 h 690050"/>
              <a:gd name="connsiteX3" fmla="*/ 342900 w 1219200"/>
              <a:gd name="connsiteY3" fmla="*/ 26592 h 690050"/>
              <a:gd name="connsiteX4" fmla="*/ 0 w 1219200"/>
              <a:gd name="connsiteY4" fmla="*/ 13892 h 69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690050">
                <a:moveTo>
                  <a:pt x="1219200" y="623492"/>
                </a:moveTo>
                <a:cubicBezTo>
                  <a:pt x="1017058" y="673233"/>
                  <a:pt x="814917" y="722975"/>
                  <a:pt x="698500" y="661592"/>
                </a:cubicBezTo>
                <a:cubicBezTo>
                  <a:pt x="582083" y="600209"/>
                  <a:pt x="579967" y="361025"/>
                  <a:pt x="520700" y="255192"/>
                </a:cubicBezTo>
                <a:cubicBezTo>
                  <a:pt x="461433" y="149359"/>
                  <a:pt x="429683" y="66809"/>
                  <a:pt x="342900" y="26592"/>
                </a:cubicBezTo>
                <a:cubicBezTo>
                  <a:pt x="256117" y="-13625"/>
                  <a:pt x="128058" y="133"/>
                  <a:pt x="0" y="13892"/>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olny kształt: kształt 3">
            <a:extLst>
              <a:ext uri="{FF2B5EF4-FFF2-40B4-BE49-F238E27FC236}">
                <a16:creationId xmlns:a16="http://schemas.microsoft.com/office/drawing/2014/main" id="{FAFAAD31-4CA2-2819-D81C-7BA5C29FCA2B}"/>
              </a:ext>
            </a:extLst>
          </p:cNvPr>
          <p:cNvSpPr/>
          <p:nvPr/>
        </p:nvSpPr>
        <p:spPr>
          <a:xfrm>
            <a:off x="4603898" y="2593181"/>
            <a:ext cx="2533059" cy="668332"/>
          </a:xfrm>
          <a:custGeom>
            <a:avLst/>
            <a:gdLst>
              <a:gd name="connsiteX0" fmla="*/ 2108200 w 2108200"/>
              <a:gd name="connsiteY0" fmla="*/ 16851 h 524851"/>
              <a:gd name="connsiteX1" fmla="*/ 1358900 w 2108200"/>
              <a:gd name="connsiteY1" fmla="*/ 4151 h 524851"/>
              <a:gd name="connsiteX2" fmla="*/ 812800 w 2108200"/>
              <a:gd name="connsiteY2" fmla="*/ 80351 h 524851"/>
              <a:gd name="connsiteX3" fmla="*/ 584200 w 2108200"/>
              <a:gd name="connsiteY3" fmla="*/ 347051 h 524851"/>
              <a:gd name="connsiteX4" fmla="*/ 0 w 2108200"/>
              <a:gd name="connsiteY4" fmla="*/ 524851 h 52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524851">
                <a:moveTo>
                  <a:pt x="2108200" y="16851"/>
                </a:moveTo>
                <a:cubicBezTo>
                  <a:pt x="1841500" y="5209"/>
                  <a:pt x="1574800" y="-6432"/>
                  <a:pt x="1358900" y="4151"/>
                </a:cubicBezTo>
                <a:cubicBezTo>
                  <a:pt x="1143000" y="14734"/>
                  <a:pt x="941917" y="23201"/>
                  <a:pt x="812800" y="80351"/>
                </a:cubicBezTo>
                <a:cubicBezTo>
                  <a:pt x="683683" y="137501"/>
                  <a:pt x="719667" y="272968"/>
                  <a:pt x="584200" y="347051"/>
                </a:cubicBezTo>
                <a:cubicBezTo>
                  <a:pt x="448733" y="421134"/>
                  <a:pt x="224366" y="472992"/>
                  <a:pt x="0" y="524851"/>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olny kształt: kształt 6">
            <a:extLst>
              <a:ext uri="{FF2B5EF4-FFF2-40B4-BE49-F238E27FC236}">
                <a16:creationId xmlns:a16="http://schemas.microsoft.com/office/drawing/2014/main" id="{376A6C23-1BD3-B15C-9BD6-3EBCFC7364D4}"/>
              </a:ext>
            </a:extLst>
          </p:cNvPr>
          <p:cNvSpPr/>
          <p:nvPr/>
        </p:nvSpPr>
        <p:spPr>
          <a:xfrm>
            <a:off x="3237949" y="2896858"/>
            <a:ext cx="1390711" cy="469932"/>
          </a:xfrm>
          <a:custGeom>
            <a:avLst/>
            <a:gdLst>
              <a:gd name="connsiteX0" fmla="*/ 1866900 w 1866900"/>
              <a:gd name="connsiteY0" fmla="*/ 444500 h 548811"/>
              <a:gd name="connsiteX1" fmla="*/ 1397000 w 1866900"/>
              <a:gd name="connsiteY1" fmla="*/ 393700 h 548811"/>
              <a:gd name="connsiteX2" fmla="*/ 800100 w 1866900"/>
              <a:gd name="connsiteY2" fmla="*/ 469900 h 548811"/>
              <a:gd name="connsiteX3" fmla="*/ 254000 w 1866900"/>
              <a:gd name="connsiteY3" fmla="*/ 520700 h 548811"/>
              <a:gd name="connsiteX4" fmla="*/ 0 w 1866900"/>
              <a:gd name="connsiteY4" fmla="*/ 0 h 548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900" h="548811">
                <a:moveTo>
                  <a:pt x="1866900" y="444500"/>
                </a:moveTo>
                <a:cubicBezTo>
                  <a:pt x="1720850" y="416983"/>
                  <a:pt x="1574800" y="389467"/>
                  <a:pt x="1397000" y="393700"/>
                </a:cubicBezTo>
                <a:cubicBezTo>
                  <a:pt x="1219200" y="397933"/>
                  <a:pt x="990600" y="448733"/>
                  <a:pt x="800100" y="469900"/>
                </a:cubicBezTo>
                <a:cubicBezTo>
                  <a:pt x="609600" y="491067"/>
                  <a:pt x="387350" y="599017"/>
                  <a:pt x="254000" y="520700"/>
                </a:cubicBezTo>
                <a:cubicBezTo>
                  <a:pt x="120650" y="442383"/>
                  <a:pt x="60325" y="221191"/>
                  <a:pt x="0" y="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Dowolny kształt: kształt 7">
            <a:extLst>
              <a:ext uri="{FF2B5EF4-FFF2-40B4-BE49-F238E27FC236}">
                <a16:creationId xmlns:a16="http://schemas.microsoft.com/office/drawing/2014/main" id="{5B0467A7-8499-1B1B-B2A2-218C38937B96}"/>
              </a:ext>
            </a:extLst>
          </p:cNvPr>
          <p:cNvSpPr/>
          <p:nvPr/>
        </p:nvSpPr>
        <p:spPr>
          <a:xfrm>
            <a:off x="7150709" y="2447253"/>
            <a:ext cx="799257" cy="172986"/>
          </a:xfrm>
          <a:custGeom>
            <a:avLst/>
            <a:gdLst>
              <a:gd name="connsiteX0" fmla="*/ 0 w 571500"/>
              <a:gd name="connsiteY0" fmla="*/ 152400 h 152400"/>
              <a:gd name="connsiteX1" fmla="*/ 571500 w 571500"/>
              <a:gd name="connsiteY1" fmla="*/ 0 h 152400"/>
            </a:gdLst>
            <a:ahLst/>
            <a:cxnLst>
              <a:cxn ang="0">
                <a:pos x="connsiteX0" y="connsiteY0"/>
              </a:cxn>
              <a:cxn ang="0">
                <a:pos x="connsiteX1" y="connsiteY1"/>
              </a:cxn>
            </a:cxnLst>
            <a:rect l="l" t="t" r="r" b="b"/>
            <a:pathLst>
              <a:path w="571500" h="152400">
                <a:moveTo>
                  <a:pt x="0" y="152400"/>
                </a:moveTo>
                <a:lnTo>
                  <a:pt x="571500" y="0"/>
                </a:ln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wal 17">
            <a:extLst>
              <a:ext uri="{FF2B5EF4-FFF2-40B4-BE49-F238E27FC236}">
                <a16:creationId xmlns:a16="http://schemas.microsoft.com/office/drawing/2014/main" id="{8636CA45-D5F7-22B5-77A4-4822CAB32A38}"/>
              </a:ext>
            </a:extLst>
          </p:cNvPr>
          <p:cNvSpPr/>
          <p:nvPr/>
        </p:nvSpPr>
        <p:spPr>
          <a:xfrm>
            <a:off x="6998181" y="2447253"/>
            <a:ext cx="335477" cy="3302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Owal 23">
            <a:extLst>
              <a:ext uri="{FF2B5EF4-FFF2-40B4-BE49-F238E27FC236}">
                <a16:creationId xmlns:a16="http://schemas.microsoft.com/office/drawing/2014/main" id="{4FA9C3C0-7A7C-82A0-38B0-32F512F043C0}"/>
              </a:ext>
            </a:extLst>
          </p:cNvPr>
          <p:cNvSpPr/>
          <p:nvPr/>
        </p:nvSpPr>
        <p:spPr>
          <a:xfrm>
            <a:off x="9444882" y="3112799"/>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Owal 13">
            <a:extLst>
              <a:ext uri="{FF2B5EF4-FFF2-40B4-BE49-F238E27FC236}">
                <a16:creationId xmlns:a16="http://schemas.microsoft.com/office/drawing/2014/main" id="{4F42FEA2-EECD-B906-963D-28EF440D7BCC}"/>
              </a:ext>
            </a:extLst>
          </p:cNvPr>
          <p:cNvSpPr/>
          <p:nvPr/>
        </p:nvSpPr>
        <p:spPr>
          <a:xfrm>
            <a:off x="7735811" y="2302700"/>
            <a:ext cx="335477" cy="330279"/>
          </a:xfrm>
          <a:prstGeom prst="ellipse">
            <a:avLst/>
          </a:prstGeom>
          <a:solidFill>
            <a:srgbClr val="60A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Owal 19">
            <a:extLst>
              <a:ext uri="{FF2B5EF4-FFF2-40B4-BE49-F238E27FC236}">
                <a16:creationId xmlns:a16="http://schemas.microsoft.com/office/drawing/2014/main" id="{42662EF0-8FDB-03B1-CDDC-E0D36378F559}"/>
              </a:ext>
            </a:extLst>
          </p:cNvPr>
          <p:cNvSpPr/>
          <p:nvPr/>
        </p:nvSpPr>
        <p:spPr>
          <a:xfrm>
            <a:off x="4417270" y="3109389"/>
            <a:ext cx="335477" cy="330279"/>
          </a:xfrm>
          <a:prstGeom prst="ellipse">
            <a:avLst/>
          </a:prstGeom>
          <a:solidFill>
            <a:srgbClr val="009E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6">
            <a:extLst>
              <a:ext uri="{FF2B5EF4-FFF2-40B4-BE49-F238E27FC236}">
                <a16:creationId xmlns:a16="http://schemas.microsoft.com/office/drawing/2014/main" id="{D4970B3E-B923-48F0-1414-18C1CFB692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8244" y="3492406"/>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99D87555-3D13-D60E-29F9-CD217CD0C2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07739" y="1342753"/>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DFB0A0F-1AA4-D059-B487-C4E4255664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4882" y="3802500"/>
            <a:ext cx="6096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a 12">
            <a:extLst>
              <a:ext uri="{FF2B5EF4-FFF2-40B4-BE49-F238E27FC236}">
                <a16:creationId xmlns:a16="http://schemas.microsoft.com/office/drawing/2014/main" id="{A47B8F71-E9CD-B1D4-3AD3-4269CC361E53}"/>
              </a:ext>
            </a:extLst>
          </p:cNvPr>
          <p:cNvGrpSpPr/>
          <p:nvPr/>
        </p:nvGrpSpPr>
        <p:grpSpPr>
          <a:xfrm>
            <a:off x="3019031" y="120677"/>
            <a:ext cx="769763" cy="573820"/>
            <a:chOff x="8963458" y="1586746"/>
            <a:chExt cx="769763" cy="573820"/>
          </a:xfrm>
        </p:grpSpPr>
        <p:grpSp>
          <p:nvGrpSpPr>
            <p:cNvPr id="27" name="Grupa 26">
              <a:extLst>
                <a:ext uri="{FF2B5EF4-FFF2-40B4-BE49-F238E27FC236}">
                  <a16:creationId xmlns:a16="http://schemas.microsoft.com/office/drawing/2014/main" id="{D31C23D9-194D-4F3C-F3E3-ABD25B04C73B}"/>
                </a:ext>
              </a:extLst>
            </p:cNvPr>
            <p:cNvGrpSpPr/>
            <p:nvPr/>
          </p:nvGrpSpPr>
          <p:grpSpPr>
            <a:xfrm>
              <a:off x="8965269" y="1889954"/>
              <a:ext cx="767952" cy="270612"/>
              <a:chOff x="3952875" y="3190875"/>
              <a:chExt cx="2000250" cy="704850"/>
            </a:xfrm>
            <a:solidFill>
              <a:srgbClr val="00B050"/>
            </a:solidFill>
          </p:grpSpPr>
          <p:sp>
            <p:nvSpPr>
              <p:cNvPr id="40" name="Prostokąt: zaokrąglone rogi 39">
                <a:extLst>
                  <a:ext uri="{FF2B5EF4-FFF2-40B4-BE49-F238E27FC236}">
                    <a16:creationId xmlns:a16="http://schemas.microsoft.com/office/drawing/2014/main" id="{27F1A22C-1790-1A35-920E-834A64A59EF3}"/>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Prostokąt: zaokrąglone rogi 40">
                <a:extLst>
                  <a:ext uri="{FF2B5EF4-FFF2-40B4-BE49-F238E27FC236}">
                    <a16:creationId xmlns:a16="http://schemas.microsoft.com/office/drawing/2014/main" id="{6337DCE0-CF29-DCF3-45E1-D2D4F1D97E16}"/>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Prostokąt: zaokrąglone rogi 41">
                <a:extLst>
                  <a:ext uri="{FF2B5EF4-FFF2-40B4-BE49-F238E27FC236}">
                    <a16:creationId xmlns:a16="http://schemas.microsoft.com/office/drawing/2014/main" id="{DBDA1522-A33B-BF57-3DEB-34FD90196301}"/>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Prostokąt: zaokrąglone rogi 42">
                <a:extLst>
                  <a:ext uri="{FF2B5EF4-FFF2-40B4-BE49-F238E27FC236}">
                    <a16:creationId xmlns:a16="http://schemas.microsoft.com/office/drawing/2014/main" id="{EED33ADB-9A24-3A9D-2069-065EF230B48A}"/>
                  </a:ext>
                </a:extLst>
              </p:cNvPr>
              <p:cNvSpPr/>
              <p:nvPr/>
            </p:nvSpPr>
            <p:spPr>
              <a:xfrm>
                <a:off x="5127424" y="3755078"/>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pole tekstowe 37">
              <a:extLst>
                <a:ext uri="{FF2B5EF4-FFF2-40B4-BE49-F238E27FC236}">
                  <a16:creationId xmlns:a16="http://schemas.microsoft.com/office/drawing/2014/main" id="{0F4F2D3F-4C98-39EC-8E99-6584C285E993}"/>
                </a:ext>
              </a:extLst>
            </p:cNvPr>
            <p:cNvSpPr txBox="1"/>
            <p:nvPr/>
          </p:nvSpPr>
          <p:spPr>
            <a:xfrm>
              <a:off x="8963458" y="1586746"/>
              <a:ext cx="7393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white"/>
                  </a:solidFill>
                  <a:effectLst/>
                  <a:uLnTx/>
                  <a:uFillTx/>
                  <a:latin typeface="Calibri" panose="020F0502020204030204"/>
                  <a:ea typeface="+mn-ea"/>
                  <a:cs typeface="+mn-cs"/>
                </a:rPr>
                <a:t>G2V2</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5" name="Tabela 20">
            <a:extLst>
              <a:ext uri="{FF2B5EF4-FFF2-40B4-BE49-F238E27FC236}">
                <a16:creationId xmlns:a16="http://schemas.microsoft.com/office/drawing/2014/main" id="{CDB00326-1891-E3AF-DAF1-625F632DBD67}"/>
              </a:ext>
            </a:extLst>
          </p:cNvPr>
          <p:cNvGraphicFramePr>
            <a:graphicFrameLocks noGrp="1"/>
          </p:cNvGraphicFramePr>
          <p:nvPr/>
        </p:nvGraphicFramePr>
        <p:xfrm>
          <a:off x="8208846" y="4284856"/>
          <a:ext cx="3904081" cy="1889760"/>
        </p:xfrm>
        <a:graphic>
          <a:graphicData uri="http://schemas.openxmlformats.org/drawingml/2006/table">
            <a:tbl>
              <a:tblPr firstRow="1" bandRow="1">
                <a:solidFill>
                  <a:schemeClr val="bg1"/>
                </a:solidFill>
                <a:tableStyleId>{284E427A-3D55-4303-BF80-6455036E1DE7}</a:tableStyleId>
              </a:tblPr>
              <a:tblGrid>
                <a:gridCol w="3904081">
                  <a:extLst>
                    <a:ext uri="{9D8B030D-6E8A-4147-A177-3AD203B41FA5}">
                      <a16:colId xmlns:a16="http://schemas.microsoft.com/office/drawing/2014/main" val="3514309405"/>
                    </a:ext>
                  </a:extLst>
                </a:gridCol>
              </a:tblGrid>
              <a:tr h="2278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noProof="0" dirty="0"/>
                        <a:t>Conclusion 2</a:t>
                      </a:r>
                    </a:p>
                  </a:txBody>
                  <a:tcPr anchor="ctr"/>
                </a:tc>
                <a:extLst>
                  <a:ext uri="{0D108BD9-81ED-4DB2-BD59-A6C34878D82A}">
                    <a16:rowId xmlns:a16="http://schemas.microsoft.com/office/drawing/2014/main" val="3628930758"/>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dirty="0">
                          <a:latin typeface="+mn-lt"/>
                        </a:rPr>
                        <a:t>In case of regular passenger transport the type of operation is based on a possibility of passengers being picked up and/or set down (according to the authorisation) and not on whether passengers are actually picked up and/or set down at that a given bus stop.</a:t>
                      </a:r>
                    </a:p>
                  </a:txBody>
                  <a:tcPr anchor="ctr">
                    <a:solidFill>
                      <a:schemeClr val="bg1">
                        <a:alpha val="40000"/>
                      </a:schemeClr>
                    </a:solidFill>
                  </a:tcPr>
                </a:tc>
                <a:extLst>
                  <a:ext uri="{0D108BD9-81ED-4DB2-BD59-A6C34878D82A}">
                    <a16:rowId xmlns:a16="http://schemas.microsoft.com/office/drawing/2014/main" val="3289063976"/>
                  </a:ext>
                </a:extLst>
              </a:tr>
            </a:tbl>
          </a:graphicData>
        </a:graphic>
      </p:graphicFrame>
      <p:grpSp>
        <p:nvGrpSpPr>
          <p:cNvPr id="6" name="Grupa 37">
            <a:extLst>
              <a:ext uri="{FF2B5EF4-FFF2-40B4-BE49-F238E27FC236}">
                <a16:creationId xmlns:a16="http://schemas.microsoft.com/office/drawing/2014/main" id="{EBD558E8-0E91-3989-AC54-4405EDA83FE5}"/>
              </a:ext>
            </a:extLst>
          </p:cNvPr>
          <p:cNvGrpSpPr/>
          <p:nvPr/>
        </p:nvGrpSpPr>
        <p:grpSpPr>
          <a:xfrm flipH="1">
            <a:off x="9780359" y="3453028"/>
            <a:ext cx="890109" cy="284498"/>
            <a:chOff x="6386957" y="3907753"/>
            <a:chExt cx="1609758" cy="514514"/>
          </a:xfrm>
        </p:grpSpPr>
        <p:sp>
          <p:nvSpPr>
            <p:cNvPr id="12" name="Dowolny kształt: kształt 38">
              <a:extLst>
                <a:ext uri="{FF2B5EF4-FFF2-40B4-BE49-F238E27FC236}">
                  <a16:creationId xmlns:a16="http://schemas.microsoft.com/office/drawing/2014/main" id="{63856FCB-8C37-83FF-04FC-DE13F4DE1C55}"/>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Łącznik prosty ze strzałką 39">
              <a:extLst>
                <a:ext uri="{FF2B5EF4-FFF2-40B4-BE49-F238E27FC236}">
                  <a16:creationId xmlns:a16="http://schemas.microsoft.com/office/drawing/2014/main" id="{0E6AF826-1549-74C9-B745-1798A7FABD0A}"/>
                </a:ext>
              </a:extLst>
            </p:cNvPr>
            <p:cNvCxnSpPr>
              <a:cxnSpLocks/>
            </p:cNvCxnSpPr>
            <p:nvPr/>
          </p:nvCxnSpPr>
          <p:spPr>
            <a:xfrm>
              <a:off x="6782878" y="4195747"/>
              <a:ext cx="741568"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2" name="Grafika 40" descr="Chodzenie">
              <a:extLst>
                <a:ext uri="{FF2B5EF4-FFF2-40B4-BE49-F238E27FC236}">
                  <a16:creationId xmlns:a16="http://schemas.microsoft.com/office/drawing/2014/main" id="{7F698144-BE75-AB43-8EDC-2556CC64713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86957" y="3927070"/>
              <a:ext cx="466912" cy="466912"/>
            </a:xfrm>
            <a:prstGeom prst="rect">
              <a:avLst/>
            </a:prstGeom>
          </p:spPr>
        </p:pic>
      </p:grpSp>
      <p:grpSp>
        <p:nvGrpSpPr>
          <p:cNvPr id="23" name="Grupa 37">
            <a:extLst>
              <a:ext uri="{FF2B5EF4-FFF2-40B4-BE49-F238E27FC236}">
                <a16:creationId xmlns:a16="http://schemas.microsoft.com/office/drawing/2014/main" id="{4C842DD2-F8D5-3805-90E7-B8BB82526D2B}"/>
              </a:ext>
            </a:extLst>
          </p:cNvPr>
          <p:cNvGrpSpPr/>
          <p:nvPr/>
        </p:nvGrpSpPr>
        <p:grpSpPr>
          <a:xfrm flipH="1">
            <a:off x="6560292" y="3196434"/>
            <a:ext cx="890109" cy="284498"/>
            <a:chOff x="6386957" y="3907753"/>
            <a:chExt cx="1609758" cy="514514"/>
          </a:xfrm>
        </p:grpSpPr>
        <p:sp>
          <p:nvSpPr>
            <p:cNvPr id="25" name="Dowolny kształt: kształt 38">
              <a:extLst>
                <a:ext uri="{FF2B5EF4-FFF2-40B4-BE49-F238E27FC236}">
                  <a16:creationId xmlns:a16="http://schemas.microsoft.com/office/drawing/2014/main" id="{B2F62CBB-F551-F14F-DC62-F6F37598F013}"/>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Łącznik prosty ze strzałką 39">
              <a:extLst>
                <a:ext uri="{FF2B5EF4-FFF2-40B4-BE49-F238E27FC236}">
                  <a16:creationId xmlns:a16="http://schemas.microsoft.com/office/drawing/2014/main" id="{F6899EC8-2D45-A4BB-A3F9-D54D45DE4572}"/>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8" name="Grafika 40" descr="Chodzenie">
              <a:extLst>
                <a:ext uri="{FF2B5EF4-FFF2-40B4-BE49-F238E27FC236}">
                  <a16:creationId xmlns:a16="http://schemas.microsoft.com/office/drawing/2014/main" id="{42F6748D-CBF2-BEE1-8CF5-832B9C698D2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86957" y="3927070"/>
              <a:ext cx="466912" cy="466912"/>
            </a:xfrm>
            <a:prstGeom prst="rect">
              <a:avLst/>
            </a:prstGeom>
          </p:spPr>
        </p:pic>
      </p:grpSp>
      <p:grpSp>
        <p:nvGrpSpPr>
          <p:cNvPr id="29" name="Grupa 37">
            <a:extLst>
              <a:ext uri="{FF2B5EF4-FFF2-40B4-BE49-F238E27FC236}">
                <a16:creationId xmlns:a16="http://schemas.microsoft.com/office/drawing/2014/main" id="{014106E4-02B4-7B3F-8FAD-A012904F056A}"/>
              </a:ext>
            </a:extLst>
          </p:cNvPr>
          <p:cNvGrpSpPr/>
          <p:nvPr/>
        </p:nvGrpSpPr>
        <p:grpSpPr>
          <a:xfrm flipH="1">
            <a:off x="7583332" y="1380372"/>
            <a:ext cx="890109" cy="284498"/>
            <a:chOff x="6386957" y="3907753"/>
            <a:chExt cx="1609758" cy="514514"/>
          </a:xfrm>
        </p:grpSpPr>
        <p:sp>
          <p:nvSpPr>
            <p:cNvPr id="30" name="Dowolny kształt: kształt 38">
              <a:extLst>
                <a:ext uri="{FF2B5EF4-FFF2-40B4-BE49-F238E27FC236}">
                  <a16:creationId xmlns:a16="http://schemas.microsoft.com/office/drawing/2014/main" id="{BEB875F7-AC4F-D22F-6D73-3E915655B87D}"/>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Łącznik prosty ze strzałką 39">
              <a:extLst>
                <a:ext uri="{FF2B5EF4-FFF2-40B4-BE49-F238E27FC236}">
                  <a16:creationId xmlns:a16="http://schemas.microsoft.com/office/drawing/2014/main" id="{871C430A-D4DC-AFAF-260E-6C95CD9105C8}"/>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2" name="Grafika 40" descr="Chodzenie">
              <a:extLst>
                <a:ext uri="{FF2B5EF4-FFF2-40B4-BE49-F238E27FC236}">
                  <a16:creationId xmlns:a16="http://schemas.microsoft.com/office/drawing/2014/main" id="{AEDA2042-0146-5D5F-3A9A-E7FC71BB03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86957" y="3927070"/>
              <a:ext cx="466912" cy="466912"/>
            </a:xfrm>
            <a:prstGeom prst="rect">
              <a:avLst/>
            </a:prstGeom>
          </p:spPr>
        </p:pic>
      </p:grpSp>
      <p:grpSp>
        <p:nvGrpSpPr>
          <p:cNvPr id="44" name="Grupa 41">
            <a:extLst>
              <a:ext uri="{FF2B5EF4-FFF2-40B4-BE49-F238E27FC236}">
                <a16:creationId xmlns:a16="http://schemas.microsoft.com/office/drawing/2014/main" id="{3F8CCB94-AC82-07C5-7F89-09D136336555}"/>
              </a:ext>
            </a:extLst>
          </p:cNvPr>
          <p:cNvGrpSpPr/>
          <p:nvPr/>
        </p:nvGrpSpPr>
        <p:grpSpPr>
          <a:xfrm flipH="1">
            <a:off x="7561350" y="1727247"/>
            <a:ext cx="925028" cy="285461"/>
            <a:chOff x="5019237" y="4794095"/>
            <a:chExt cx="1667269" cy="514514"/>
          </a:xfrm>
        </p:grpSpPr>
        <p:sp>
          <p:nvSpPr>
            <p:cNvPr id="45" name="Dowolny kształt: kształt 42">
              <a:extLst>
                <a:ext uri="{FF2B5EF4-FFF2-40B4-BE49-F238E27FC236}">
                  <a16:creationId xmlns:a16="http://schemas.microsoft.com/office/drawing/2014/main" id="{E63C7344-4F53-F21A-5B9A-55099C946ACA}"/>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6" name="Łącznik prosty ze strzałką 43">
              <a:extLst>
                <a:ext uri="{FF2B5EF4-FFF2-40B4-BE49-F238E27FC236}">
                  <a16:creationId xmlns:a16="http://schemas.microsoft.com/office/drawing/2014/main" id="{2A5CCC2D-9E02-C17E-349A-BEF884901803}"/>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7" name="Grafika 44" descr="Chodzenie">
              <a:extLst>
                <a:ext uri="{FF2B5EF4-FFF2-40B4-BE49-F238E27FC236}">
                  <a16:creationId xmlns:a16="http://schemas.microsoft.com/office/drawing/2014/main" id="{9E111513-D238-83F6-F0BC-F251F7D356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5019237" y="4801241"/>
              <a:ext cx="500224" cy="500222"/>
            </a:xfrm>
            <a:prstGeom prst="rect">
              <a:avLst/>
            </a:prstGeom>
          </p:spPr>
        </p:pic>
      </p:grpSp>
      <p:grpSp>
        <p:nvGrpSpPr>
          <p:cNvPr id="48" name="Grupa 41">
            <a:extLst>
              <a:ext uri="{FF2B5EF4-FFF2-40B4-BE49-F238E27FC236}">
                <a16:creationId xmlns:a16="http://schemas.microsoft.com/office/drawing/2014/main" id="{FED1D1AB-9560-3AAC-A807-86EF760A5215}"/>
              </a:ext>
            </a:extLst>
          </p:cNvPr>
          <p:cNvGrpSpPr/>
          <p:nvPr/>
        </p:nvGrpSpPr>
        <p:grpSpPr>
          <a:xfrm flipH="1">
            <a:off x="6522585" y="2845926"/>
            <a:ext cx="925028" cy="285461"/>
            <a:chOff x="5019237" y="4794095"/>
            <a:chExt cx="1667269" cy="514514"/>
          </a:xfrm>
        </p:grpSpPr>
        <p:sp>
          <p:nvSpPr>
            <p:cNvPr id="49" name="Dowolny kształt: kształt 42">
              <a:extLst>
                <a:ext uri="{FF2B5EF4-FFF2-40B4-BE49-F238E27FC236}">
                  <a16:creationId xmlns:a16="http://schemas.microsoft.com/office/drawing/2014/main" id="{34172872-A7B6-35A0-BECD-112900242911}"/>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0" name="Łącznik prosty ze strzałką 43">
              <a:extLst>
                <a:ext uri="{FF2B5EF4-FFF2-40B4-BE49-F238E27FC236}">
                  <a16:creationId xmlns:a16="http://schemas.microsoft.com/office/drawing/2014/main" id="{8F3CC800-1614-C55E-7620-A617BE41CBC0}"/>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 name="Grafika 44" descr="Chodzenie">
              <a:extLst>
                <a:ext uri="{FF2B5EF4-FFF2-40B4-BE49-F238E27FC236}">
                  <a16:creationId xmlns:a16="http://schemas.microsoft.com/office/drawing/2014/main" id="{ECDFF425-633D-581B-99DF-027C5D05A4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5019237" y="4801241"/>
              <a:ext cx="500224" cy="500222"/>
            </a:xfrm>
            <a:prstGeom prst="rect">
              <a:avLst/>
            </a:prstGeom>
          </p:spPr>
        </p:pic>
      </p:grpSp>
      <p:grpSp>
        <p:nvGrpSpPr>
          <p:cNvPr id="52" name="Grupa 41">
            <a:extLst>
              <a:ext uri="{FF2B5EF4-FFF2-40B4-BE49-F238E27FC236}">
                <a16:creationId xmlns:a16="http://schemas.microsoft.com/office/drawing/2014/main" id="{AE3781D8-829F-30C6-BC15-B8559778A0DF}"/>
              </a:ext>
            </a:extLst>
          </p:cNvPr>
          <p:cNvGrpSpPr/>
          <p:nvPr/>
        </p:nvGrpSpPr>
        <p:grpSpPr>
          <a:xfrm flipH="1">
            <a:off x="4119820" y="2767439"/>
            <a:ext cx="925028" cy="285461"/>
            <a:chOff x="5019237" y="4794095"/>
            <a:chExt cx="1667269" cy="514514"/>
          </a:xfrm>
        </p:grpSpPr>
        <p:sp>
          <p:nvSpPr>
            <p:cNvPr id="53" name="Dowolny kształt: kształt 42">
              <a:extLst>
                <a:ext uri="{FF2B5EF4-FFF2-40B4-BE49-F238E27FC236}">
                  <a16:creationId xmlns:a16="http://schemas.microsoft.com/office/drawing/2014/main" id="{C832DCF9-B921-8CF4-36B9-0532BC67FD22}"/>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4" name="Łącznik prosty ze strzałką 43">
              <a:extLst>
                <a:ext uri="{FF2B5EF4-FFF2-40B4-BE49-F238E27FC236}">
                  <a16:creationId xmlns:a16="http://schemas.microsoft.com/office/drawing/2014/main" id="{7BB4DC5B-F903-6BAE-5BCA-6168958774E5}"/>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5" name="Grafika 44" descr="Chodzenie">
              <a:extLst>
                <a:ext uri="{FF2B5EF4-FFF2-40B4-BE49-F238E27FC236}">
                  <a16:creationId xmlns:a16="http://schemas.microsoft.com/office/drawing/2014/main" id="{B1EFEA95-6C29-3F02-0891-D8028E03037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5019237" y="4801241"/>
              <a:ext cx="500224" cy="500222"/>
            </a:xfrm>
            <a:prstGeom prst="rect">
              <a:avLst/>
            </a:prstGeom>
          </p:spPr>
        </p:pic>
      </p:grpSp>
      <p:grpSp>
        <p:nvGrpSpPr>
          <p:cNvPr id="56" name="Grupa 41">
            <a:extLst>
              <a:ext uri="{FF2B5EF4-FFF2-40B4-BE49-F238E27FC236}">
                <a16:creationId xmlns:a16="http://schemas.microsoft.com/office/drawing/2014/main" id="{45617AE8-EA1B-CBBD-B6A9-890D08263486}"/>
              </a:ext>
            </a:extLst>
          </p:cNvPr>
          <p:cNvGrpSpPr/>
          <p:nvPr/>
        </p:nvGrpSpPr>
        <p:grpSpPr>
          <a:xfrm flipH="1">
            <a:off x="101855" y="2254113"/>
            <a:ext cx="925028" cy="285461"/>
            <a:chOff x="5019237" y="4794095"/>
            <a:chExt cx="1667269" cy="514514"/>
          </a:xfrm>
        </p:grpSpPr>
        <p:sp>
          <p:nvSpPr>
            <p:cNvPr id="57" name="Dowolny kształt: kształt 42">
              <a:extLst>
                <a:ext uri="{FF2B5EF4-FFF2-40B4-BE49-F238E27FC236}">
                  <a16:creationId xmlns:a16="http://schemas.microsoft.com/office/drawing/2014/main" id="{1043AAAD-B7AA-77AC-C2BB-4ACD658D3EBF}"/>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8" name="Łącznik prosty ze strzałką 43">
              <a:extLst>
                <a:ext uri="{FF2B5EF4-FFF2-40B4-BE49-F238E27FC236}">
                  <a16:creationId xmlns:a16="http://schemas.microsoft.com/office/drawing/2014/main" id="{572CC93A-5123-1475-D45D-298D1EB16F84}"/>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9" name="Grafika 44" descr="Chodzenie">
              <a:extLst>
                <a:ext uri="{FF2B5EF4-FFF2-40B4-BE49-F238E27FC236}">
                  <a16:creationId xmlns:a16="http://schemas.microsoft.com/office/drawing/2014/main" id="{C82C657B-1804-3F56-839A-BB4C8D15B2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5019237" y="4801241"/>
              <a:ext cx="500224" cy="500222"/>
            </a:xfrm>
            <a:prstGeom prst="rect">
              <a:avLst/>
            </a:prstGeom>
          </p:spPr>
        </p:pic>
      </p:grpSp>
      <p:grpSp>
        <p:nvGrpSpPr>
          <p:cNvPr id="60" name="Grupa 37">
            <a:extLst>
              <a:ext uri="{FF2B5EF4-FFF2-40B4-BE49-F238E27FC236}">
                <a16:creationId xmlns:a16="http://schemas.microsoft.com/office/drawing/2014/main" id="{CA86FF18-1AA4-CDF5-79E2-1B49CF892B24}"/>
              </a:ext>
            </a:extLst>
          </p:cNvPr>
          <p:cNvGrpSpPr/>
          <p:nvPr/>
        </p:nvGrpSpPr>
        <p:grpSpPr>
          <a:xfrm flipH="1">
            <a:off x="4157151" y="2418414"/>
            <a:ext cx="890109" cy="284498"/>
            <a:chOff x="6386957" y="3907753"/>
            <a:chExt cx="1609758" cy="514514"/>
          </a:xfrm>
        </p:grpSpPr>
        <p:sp>
          <p:nvSpPr>
            <p:cNvPr id="61" name="Dowolny kształt: kształt 38">
              <a:extLst>
                <a:ext uri="{FF2B5EF4-FFF2-40B4-BE49-F238E27FC236}">
                  <a16:creationId xmlns:a16="http://schemas.microsoft.com/office/drawing/2014/main" id="{704D63EE-DDC9-ADE7-2AD0-D4CCE22D7A1B}"/>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2" name="Łącznik prosty ze strzałką 39">
              <a:extLst>
                <a:ext uri="{FF2B5EF4-FFF2-40B4-BE49-F238E27FC236}">
                  <a16:creationId xmlns:a16="http://schemas.microsoft.com/office/drawing/2014/main" id="{289E7876-C85E-B70D-A944-224199891CAE}"/>
                </a:ext>
              </a:extLst>
            </p:cNvPr>
            <p:cNvCxnSpPr>
              <a:cxnSpLocks/>
            </p:cNvCxnSpPr>
            <p:nvPr/>
          </p:nvCxnSpPr>
          <p:spPr>
            <a:xfrm>
              <a:off x="6782878" y="4195747"/>
              <a:ext cx="741568"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3" name="Grafika 40" descr="Chodzenie">
              <a:extLst>
                <a:ext uri="{FF2B5EF4-FFF2-40B4-BE49-F238E27FC236}">
                  <a16:creationId xmlns:a16="http://schemas.microsoft.com/office/drawing/2014/main" id="{5E4FC183-944E-D324-1B2E-D2BEDBAC08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86957" y="3927070"/>
              <a:ext cx="466912" cy="466912"/>
            </a:xfrm>
            <a:prstGeom prst="rect">
              <a:avLst/>
            </a:prstGeom>
          </p:spPr>
        </p:pic>
      </p:grpSp>
      <p:grpSp>
        <p:nvGrpSpPr>
          <p:cNvPr id="64" name="Grupa 5">
            <a:extLst>
              <a:ext uri="{FF2B5EF4-FFF2-40B4-BE49-F238E27FC236}">
                <a16:creationId xmlns:a16="http://schemas.microsoft.com/office/drawing/2014/main" id="{591217FE-DB17-EB75-B80F-3462712D5D6E}"/>
              </a:ext>
            </a:extLst>
          </p:cNvPr>
          <p:cNvGrpSpPr/>
          <p:nvPr/>
        </p:nvGrpSpPr>
        <p:grpSpPr>
          <a:xfrm>
            <a:off x="7342817" y="2596345"/>
            <a:ext cx="1709263" cy="1156786"/>
            <a:chOff x="11326725" y="1459437"/>
            <a:chExt cx="2568019" cy="1634817"/>
          </a:xfrm>
        </p:grpSpPr>
        <p:sp>
          <p:nvSpPr>
            <p:cNvPr id="65" name="Prostokąt: zaokrąglone rogi 6">
              <a:extLst>
                <a:ext uri="{FF2B5EF4-FFF2-40B4-BE49-F238E27FC236}">
                  <a16:creationId xmlns:a16="http://schemas.microsoft.com/office/drawing/2014/main" id="{09FF1E9D-1F56-D9C8-9744-81AEAA011157}"/>
                </a:ext>
              </a:extLst>
            </p:cNvPr>
            <p:cNvSpPr/>
            <p:nvPr/>
          </p:nvSpPr>
          <p:spPr>
            <a:xfrm>
              <a:off x="11761985" y="2262665"/>
              <a:ext cx="2132759" cy="83158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BEGINNING OF POSTING</a:t>
              </a:r>
            </a:p>
          </p:txBody>
        </p:sp>
        <p:cxnSp>
          <p:nvCxnSpPr>
            <p:cNvPr id="66" name="Łącznik prosty ze strzałką 11">
              <a:extLst>
                <a:ext uri="{FF2B5EF4-FFF2-40B4-BE49-F238E27FC236}">
                  <a16:creationId xmlns:a16="http://schemas.microsoft.com/office/drawing/2014/main" id="{4A79F39D-772C-E98B-B518-99946D303C48}"/>
                </a:ext>
              </a:extLst>
            </p:cNvPr>
            <p:cNvCxnSpPr>
              <a:cxnSpLocks/>
            </p:cNvCxnSpPr>
            <p:nvPr/>
          </p:nvCxnSpPr>
          <p:spPr>
            <a:xfrm flipH="1" flipV="1">
              <a:off x="11326725" y="1459437"/>
              <a:ext cx="926319" cy="89670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71" name="pole tekstowe 70">
            <a:extLst>
              <a:ext uri="{FF2B5EF4-FFF2-40B4-BE49-F238E27FC236}">
                <a16:creationId xmlns:a16="http://schemas.microsoft.com/office/drawing/2014/main" id="{31533956-5109-D113-E3DD-E905EC48E504}"/>
              </a:ext>
            </a:extLst>
          </p:cNvPr>
          <p:cNvSpPr txBox="1"/>
          <p:nvPr/>
        </p:nvSpPr>
        <p:spPr>
          <a:xfrm>
            <a:off x="1220294" y="1848755"/>
            <a:ext cx="13235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a:ea typeface="+mn-ea"/>
                <a:cs typeface="+mn-cs"/>
              </a:rPr>
              <a:t>Stuttgart</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Dowolny kształt: kształt 73">
            <a:extLst>
              <a:ext uri="{FF2B5EF4-FFF2-40B4-BE49-F238E27FC236}">
                <a16:creationId xmlns:a16="http://schemas.microsoft.com/office/drawing/2014/main" id="{46E92C6F-9A03-0F79-9137-613B50D1EBD7}"/>
              </a:ext>
            </a:extLst>
          </p:cNvPr>
          <p:cNvSpPr/>
          <p:nvPr/>
        </p:nvSpPr>
        <p:spPr>
          <a:xfrm>
            <a:off x="1109170" y="2123440"/>
            <a:ext cx="2121710" cy="721360"/>
          </a:xfrm>
          <a:custGeom>
            <a:avLst/>
            <a:gdLst>
              <a:gd name="connsiteX0" fmla="*/ 13510 w 2121710"/>
              <a:gd name="connsiteY0" fmla="*/ 0 h 721360"/>
              <a:gd name="connsiteX1" fmla="*/ 23670 w 2121710"/>
              <a:gd name="connsiteY1" fmla="*/ 223520 h 721360"/>
              <a:gd name="connsiteX2" fmla="*/ 231950 w 2121710"/>
              <a:gd name="connsiteY2" fmla="*/ 386080 h 721360"/>
              <a:gd name="connsiteX3" fmla="*/ 562150 w 2121710"/>
              <a:gd name="connsiteY3" fmla="*/ 279400 h 721360"/>
              <a:gd name="connsiteX4" fmla="*/ 770430 w 2121710"/>
              <a:gd name="connsiteY4" fmla="*/ 386080 h 721360"/>
              <a:gd name="connsiteX5" fmla="*/ 927910 w 2121710"/>
              <a:gd name="connsiteY5" fmla="*/ 508000 h 721360"/>
              <a:gd name="connsiteX6" fmla="*/ 1176830 w 2121710"/>
              <a:gd name="connsiteY6" fmla="*/ 457200 h 721360"/>
              <a:gd name="connsiteX7" fmla="*/ 1567990 w 2121710"/>
              <a:gd name="connsiteY7" fmla="*/ 289560 h 721360"/>
              <a:gd name="connsiteX8" fmla="*/ 1847390 w 2121710"/>
              <a:gd name="connsiteY8" fmla="*/ 269240 h 721360"/>
              <a:gd name="connsiteX9" fmla="*/ 1984550 w 2121710"/>
              <a:gd name="connsiteY9" fmla="*/ 411480 h 721360"/>
              <a:gd name="connsiteX10" fmla="*/ 2121710 w 2121710"/>
              <a:gd name="connsiteY10" fmla="*/ 721360 h 7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1710" h="721360">
                <a:moveTo>
                  <a:pt x="13510" y="0"/>
                </a:moveTo>
                <a:cubicBezTo>
                  <a:pt x="386" y="79586"/>
                  <a:pt x="-12737" y="159173"/>
                  <a:pt x="23670" y="223520"/>
                </a:cubicBezTo>
                <a:cubicBezTo>
                  <a:pt x="60077" y="287867"/>
                  <a:pt x="142203" y="376767"/>
                  <a:pt x="231950" y="386080"/>
                </a:cubicBezTo>
                <a:cubicBezTo>
                  <a:pt x="321697" y="395393"/>
                  <a:pt x="472403" y="279400"/>
                  <a:pt x="562150" y="279400"/>
                </a:cubicBezTo>
                <a:cubicBezTo>
                  <a:pt x="651897" y="279400"/>
                  <a:pt x="709470" y="347980"/>
                  <a:pt x="770430" y="386080"/>
                </a:cubicBezTo>
                <a:cubicBezTo>
                  <a:pt x="831390" y="424180"/>
                  <a:pt x="860177" y="496147"/>
                  <a:pt x="927910" y="508000"/>
                </a:cubicBezTo>
                <a:cubicBezTo>
                  <a:pt x="995643" y="519853"/>
                  <a:pt x="1070150" y="493607"/>
                  <a:pt x="1176830" y="457200"/>
                </a:cubicBezTo>
                <a:cubicBezTo>
                  <a:pt x="1283510" y="420793"/>
                  <a:pt x="1456230" y="320887"/>
                  <a:pt x="1567990" y="289560"/>
                </a:cubicBezTo>
                <a:cubicBezTo>
                  <a:pt x="1679750" y="258233"/>
                  <a:pt x="1777963" y="248920"/>
                  <a:pt x="1847390" y="269240"/>
                </a:cubicBezTo>
                <a:cubicBezTo>
                  <a:pt x="1916817" y="289560"/>
                  <a:pt x="1938830" y="336127"/>
                  <a:pt x="1984550" y="411480"/>
                </a:cubicBezTo>
                <a:cubicBezTo>
                  <a:pt x="2030270" y="486833"/>
                  <a:pt x="2075990" y="604096"/>
                  <a:pt x="2121710" y="72136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wal 18">
            <a:extLst>
              <a:ext uri="{FF2B5EF4-FFF2-40B4-BE49-F238E27FC236}">
                <a16:creationId xmlns:a16="http://schemas.microsoft.com/office/drawing/2014/main" id="{A309AD2F-B326-8C4A-70D2-34422E45A74F}"/>
              </a:ext>
            </a:extLst>
          </p:cNvPr>
          <p:cNvSpPr/>
          <p:nvPr/>
        </p:nvSpPr>
        <p:spPr>
          <a:xfrm>
            <a:off x="3080186" y="2728353"/>
            <a:ext cx="335477" cy="33027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2" name="Owal 71">
            <a:extLst>
              <a:ext uri="{FF2B5EF4-FFF2-40B4-BE49-F238E27FC236}">
                <a16:creationId xmlns:a16="http://schemas.microsoft.com/office/drawing/2014/main" id="{897C7CE6-97DA-0259-FC51-CFDD2DE46DF3}"/>
              </a:ext>
            </a:extLst>
          </p:cNvPr>
          <p:cNvSpPr/>
          <p:nvPr/>
        </p:nvSpPr>
        <p:spPr>
          <a:xfrm>
            <a:off x="911953" y="1909356"/>
            <a:ext cx="335477" cy="330279"/>
          </a:xfrm>
          <a:prstGeom prst="ellipse">
            <a:avLst/>
          </a:prstGeom>
          <a:solidFill>
            <a:srgbClr val="D86E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67" name="Grupa 12">
            <a:extLst>
              <a:ext uri="{FF2B5EF4-FFF2-40B4-BE49-F238E27FC236}">
                <a16:creationId xmlns:a16="http://schemas.microsoft.com/office/drawing/2014/main" id="{B242A1CA-1452-4E52-C5CC-A5262F95E2ED}"/>
              </a:ext>
            </a:extLst>
          </p:cNvPr>
          <p:cNvGrpSpPr/>
          <p:nvPr/>
        </p:nvGrpSpPr>
        <p:grpSpPr>
          <a:xfrm>
            <a:off x="180730" y="2239634"/>
            <a:ext cx="1479883" cy="1517472"/>
            <a:chOff x="10641552" y="3474038"/>
            <a:chExt cx="2336533" cy="2180555"/>
          </a:xfrm>
          <a:solidFill>
            <a:srgbClr val="AEAEAE"/>
          </a:solidFill>
        </p:grpSpPr>
        <p:cxnSp>
          <p:nvCxnSpPr>
            <p:cNvPr id="68" name="Łącznik prosty ze strzałką 20">
              <a:extLst>
                <a:ext uri="{FF2B5EF4-FFF2-40B4-BE49-F238E27FC236}">
                  <a16:creationId xmlns:a16="http://schemas.microsoft.com/office/drawing/2014/main" id="{78039871-A726-902C-8734-5A31BFA8F915}"/>
                </a:ext>
              </a:extLst>
            </p:cNvPr>
            <p:cNvCxnSpPr>
              <a:cxnSpLocks/>
              <a:endCxn id="72" idx="4"/>
            </p:cNvCxnSpPr>
            <p:nvPr/>
          </p:nvCxnSpPr>
          <p:spPr>
            <a:xfrm flipH="1" flipV="1">
              <a:off x="12060890" y="3474038"/>
              <a:ext cx="316575" cy="1525952"/>
            </a:xfrm>
            <a:prstGeom prst="straightConnector1">
              <a:avLst/>
            </a:prstGeom>
            <a:grpFill/>
            <a:ln w="76200">
              <a:solidFill>
                <a:srgbClr val="AEAEAE"/>
              </a:solidFill>
              <a:tailEnd type="triangle"/>
            </a:ln>
          </p:spPr>
          <p:style>
            <a:lnRef idx="1">
              <a:schemeClr val="accent1"/>
            </a:lnRef>
            <a:fillRef idx="0">
              <a:schemeClr val="accent1"/>
            </a:fillRef>
            <a:effectRef idx="0">
              <a:schemeClr val="accent1"/>
            </a:effectRef>
            <a:fontRef idx="minor">
              <a:schemeClr val="tx1"/>
            </a:fontRef>
          </p:style>
        </p:cxnSp>
        <p:sp>
          <p:nvSpPr>
            <p:cNvPr id="69" name="Prostokąt: zaokrąglone rogi 21">
              <a:extLst>
                <a:ext uri="{FF2B5EF4-FFF2-40B4-BE49-F238E27FC236}">
                  <a16:creationId xmlns:a16="http://schemas.microsoft.com/office/drawing/2014/main" id="{35AF99A0-5449-3547-5FB4-59FF67246DB7}"/>
                </a:ext>
              </a:extLst>
            </p:cNvPr>
            <p:cNvSpPr/>
            <p:nvPr/>
          </p:nvSpPr>
          <p:spPr>
            <a:xfrm>
              <a:off x="10641552" y="4823004"/>
              <a:ext cx="2336533" cy="8315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rPr>
                <a:t>END OF POSTING</a:t>
              </a:r>
            </a:p>
          </p:txBody>
        </p:sp>
      </p:grpSp>
      <p:grpSp>
        <p:nvGrpSpPr>
          <p:cNvPr id="83" name="Grupa 41">
            <a:extLst>
              <a:ext uri="{FF2B5EF4-FFF2-40B4-BE49-F238E27FC236}">
                <a16:creationId xmlns:a16="http://schemas.microsoft.com/office/drawing/2014/main" id="{24F07046-9502-BF47-1DDC-FDFBC6C9674F}"/>
              </a:ext>
            </a:extLst>
          </p:cNvPr>
          <p:cNvGrpSpPr/>
          <p:nvPr/>
        </p:nvGrpSpPr>
        <p:grpSpPr>
          <a:xfrm flipH="1">
            <a:off x="2388383" y="3131369"/>
            <a:ext cx="925028" cy="285461"/>
            <a:chOff x="5019237" y="4794095"/>
            <a:chExt cx="1667269" cy="514514"/>
          </a:xfrm>
        </p:grpSpPr>
        <p:sp>
          <p:nvSpPr>
            <p:cNvPr id="84" name="Dowolny kształt: kształt 42">
              <a:extLst>
                <a:ext uri="{FF2B5EF4-FFF2-40B4-BE49-F238E27FC236}">
                  <a16:creationId xmlns:a16="http://schemas.microsoft.com/office/drawing/2014/main" id="{AE3B4A99-9E0A-EDB4-5627-45A0DE40917A}"/>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5" name="Łącznik prosty ze strzałką 43">
              <a:extLst>
                <a:ext uri="{FF2B5EF4-FFF2-40B4-BE49-F238E27FC236}">
                  <a16:creationId xmlns:a16="http://schemas.microsoft.com/office/drawing/2014/main" id="{EE9F8AFC-6003-7FD8-AA10-99DED1D666F0}"/>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6" name="Grafika 44" descr="Chodzenie">
              <a:extLst>
                <a:ext uri="{FF2B5EF4-FFF2-40B4-BE49-F238E27FC236}">
                  <a16:creationId xmlns:a16="http://schemas.microsoft.com/office/drawing/2014/main" id="{EE63A8B8-D0CD-4FE7-6BA8-2DBCD33939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5019237" y="4801241"/>
              <a:ext cx="500224" cy="500222"/>
            </a:xfrm>
            <a:prstGeom prst="rect">
              <a:avLst/>
            </a:prstGeom>
          </p:spPr>
        </p:pic>
      </p:grpSp>
      <p:grpSp>
        <p:nvGrpSpPr>
          <p:cNvPr id="87" name="Grupa 37">
            <a:extLst>
              <a:ext uri="{FF2B5EF4-FFF2-40B4-BE49-F238E27FC236}">
                <a16:creationId xmlns:a16="http://schemas.microsoft.com/office/drawing/2014/main" id="{7F90BF0C-6827-66F8-B538-B2F4EB65C710}"/>
              </a:ext>
            </a:extLst>
          </p:cNvPr>
          <p:cNvGrpSpPr/>
          <p:nvPr/>
        </p:nvGrpSpPr>
        <p:grpSpPr>
          <a:xfrm flipH="1">
            <a:off x="2388383" y="3543939"/>
            <a:ext cx="890109" cy="284498"/>
            <a:chOff x="6386957" y="3907753"/>
            <a:chExt cx="1609758" cy="514514"/>
          </a:xfrm>
        </p:grpSpPr>
        <p:sp>
          <p:nvSpPr>
            <p:cNvPr id="88" name="Dowolny kształt: kształt 38">
              <a:extLst>
                <a:ext uri="{FF2B5EF4-FFF2-40B4-BE49-F238E27FC236}">
                  <a16:creationId xmlns:a16="http://schemas.microsoft.com/office/drawing/2014/main" id="{2C998AED-AFFE-D415-1B87-7DC416A347C2}"/>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9" name="Łącznik prosty ze strzałką 39">
              <a:extLst>
                <a:ext uri="{FF2B5EF4-FFF2-40B4-BE49-F238E27FC236}">
                  <a16:creationId xmlns:a16="http://schemas.microsoft.com/office/drawing/2014/main" id="{88A30AEF-3106-70E3-1A33-1103EBDA9A7C}"/>
                </a:ext>
              </a:extLst>
            </p:cNvPr>
            <p:cNvCxnSpPr>
              <a:cxnSpLocks/>
            </p:cNvCxnSpPr>
            <p:nvPr/>
          </p:nvCxnSpPr>
          <p:spPr>
            <a:xfrm>
              <a:off x="6782878" y="4195747"/>
              <a:ext cx="741568"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0" name="Grafika 40" descr="Chodzenie">
              <a:extLst>
                <a:ext uri="{FF2B5EF4-FFF2-40B4-BE49-F238E27FC236}">
                  <a16:creationId xmlns:a16="http://schemas.microsoft.com/office/drawing/2014/main" id="{67F80E7D-339B-CA5D-E7A9-E0BA1CC671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86957" y="3927070"/>
              <a:ext cx="466912" cy="466912"/>
            </a:xfrm>
            <a:prstGeom prst="rect">
              <a:avLst/>
            </a:prstGeom>
          </p:spPr>
        </p:pic>
      </p:grpSp>
    </p:spTree>
    <p:extLst>
      <p:ext uri="{BB962C8B-B14F-4D97-AF65-F5344CB8AC3E}">
        <p14:creationId xmlns:p14="http://schemas.microsoft.com/office/powerpoint/2010/main" val="633941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left)">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1000"/>
                                        <p:tgtEl>
                                          <p:spTgt spid="3"/>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right)">
                                      <p:cBhvr>
                                        <p:cTn id="33" dur="1000"/>
                                        <p:tgtEl>
                                          <p:spTgt spid="8"/>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right)">
                                      <p:cBhvr>
                                        <p:cTn id="48" dur="1000"/>
                                        <p:tgtEl>
                                          <p:spTgt spid="4"/>
                                        </p:tgtEl>
                                      </p:cBhvr>
                                    </p:animEffect>
                                  </p:childTnLst>
                                </p:cTn>
                              </p:par>
                            </p:childTnLst>
                          </p:cTn>
                        </p:par>
                        <p:par>
                          <p:cTn id="49" fill="hold">
                            <p:stCondLst>
                              <p:cond delay="1000"/>
                            </p:stCondLst>
                            <p:childTnLst>
                              <p:par>
                                <p:cTn id="50" presetID="53" presetClass="entr" presetSubtype="16"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right)">
                                      <p:cBhvr>
                                        <p:cTn id="63" dur="1000"/>
                                        <p:tgtEl>
                                          <p:spTgt spid="7"/>
                                        </p:tgtEl>
                                      </p:cBhvr>
                                    </p:animEffec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childTnLst>
                          </p:cTn>
                        </p:par>
                        <p:par>
                          <p:cTn id="70" fill="hold">
                            <p:stCondLst>
                              <p:cond delay="1500"/>
                            </p:stCondLst>
                            <p:childTnLst>
                              <p:par>
                                <p:cTn id="71" presetID="22" presetClass="entr" presetSubtype="8" fill="hold" grpId="0"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left)">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74"/>
                                        </p:tgtEl>
                                        <p:attrNameLst>
                                          <p:attrName>style.visibility</p:attrName>
                                        </p:attrNameLst>
                                      </p:cBhvr>
                                      <p:to>
                                        <p:strVal val="visible"/>
                                      </p:to>
                                    </p:set>
                                    <p:animEffect transition="in" filter="wipe(right)">
                                      <p:cBhvr>
                                        <p:cTn id="78" dur="1000"/>
                                        <p:tgtEl>
                                          <p:spTgt spid="74"/>
                                        </p:tgtEl>
                                      </p:cBhvr>
                                    </p:animEffect>
                                  </p:childTnLst>
                                </p:cTn>
                              </p:par>
                            </p:childTnLst>
                          </p:cTn>
                        </p:par>
                        <p:par>
                          <p:cTn id="79" fill="hold">
                            <p:stCondLst>
                              <p:cond delay="1000"/>
                            </p:stCondLst>
                            <p:childTnLst>
                              <p:par>
                                <p:cTn id="80" presetID="53" presetClass="entr" presetSubtype="16" fill="hold" grpId="0" nodeType="afterEffect">
                                  <p:stCondLst>
                                    <p:cond delay="0"/>
                                  </p:stCondLst>
                                  <p:childTnLst>
                                    <p:set>
                                      <p:cBhvr>
                                        <p:cTn id="81" dur="1" fill="hold">
                                          <p:stCondLst>
                                            <p:cond delay="0"/>
                                          </p:stCondLst>
                                        </p:cTn>
                                        <p:tgtEl>
                                          <p:spTgt spid="72"/>
                                        </p:tgtEl>
                                        <p:attrNameLst>
                                          <p:attrName>style.visibility</p:attrName>
                                        </p:attrNameLst>
                                      </p:cBhvr>
                                      <p:to>
                                        <p:strVal val="visible"/>
                                      </p:to>
                                    </p:set>
                                    <p:anim calcmode="lin" valueType="num">
                                      <p:cBhvr>
                                        <p:cTn id="82" dur="500" fill="hold"/>
                                        <p:tgtEl>
                                          <p:spTgt spid="72"/>
                                        </p:tgtEl>
                                        <p:attrNameLst>
                                          <p:attrName>ppt_w</p:attrName>
                                        </p:attrNameLst>
                                      </p:cBhvr>
                                      <p:tavLst>
                                        <p:tav tm="0">
                                          <p:val>
                                            <p:fltVal val="0"/>
                                          </p:val>
                                        </p:tav>
                                        <p:tav tm="100000">
                                          <p:val>
                                            <p:strVal val="#ppt_w"/>
                                          </p:val>
                                        </p:tav>
                                      </p:tavLst>
                                    </p:anim>
                                    <p:anim calcmode="lin" valueType="num">
                                      <p:cBhvr>
                                        <p:cTn id="83" dur="500" fill="hold"/>
                                        <p:tgtEl>
                                          <p:spTgt spid="72"/>
                                        </p:tgtEl>
                                        <p:attrNameLst>
                                          <p:attrName>ppt_h</p:attrName>
                                        </p:attrNameLst>
                                      </p:cBhvr>
                                      <p:tavLst>
                                        <p:tav tm="0">
                                          <p:val>
                                            <p:fltVal val="0"/>
                                          </p:val>
                                        </p:tav>
                                        <p:tav tm="100000">
                                          <p:val>
                                            <p:strVal val="#ppt_h"/>
                                          </p:val>
                                        </p:tav>
                                      </p:tavLst>
                                    </p:anim>
                                    <p:animEffect transition="in" filter="fade">
                                      <p:cBhvr>
                                        <p:cTn id="84" dur="500"/>
                                        <p:tgtEl>
                                          <p:spTgt spid="72"/>
                                        </p:tgtEl>
                                      </p:cBhvr>
                                    </p:animEffect>
                                  </p:childTnLst>
                                </p:cTn>
                              </p:par>
                            </p:childTnLst>
                          </p:cTn>
                        </p:par>
                        <p:par>
                          <p:cTn id="85" fill="hold">
                            <p:stCondLst>
                              <p:cond delay="1500"/>
                            </p:stCondLst>
                            <p:childTnLst>
                              <p:par>
                                <p:cTn id="86" presetID="22" presetClass="entr" presetSubtype="8" fill="hold" grpId="0" nodeType="afterEffect">
                                  <p:stCondLst>
                                    <p:cond delay="0"/>
                                  </p:stCondLst>
                                  <p:childTnLst>
                                    <p:set>
                                      <p:cBhvr>
                                        <p:cTn id="87" dur="1" fill="hold">
                                          <p:stCondLst>
                                            <p:cond delay="0"/>
                                          </p:stCondLst>
                                        </p:cTn>
                                        <p:tgtEl>
                                          <p:spTgt spid="71"/>
                                        </p:tgtEl>
                                        <p:attrNameLst>
                                          <p:attrName>style.visibility</p:attrName>
                                        </p:attrNameLst>
                                      </p:cBhvr>
                                      <p:to>
                                        <p:strVal val="visible"/>
                                      </p:to>
                                    </p:set>
                                    <p:animEffect transition="in" filter="wipe(left)">
                                      <p:cBhvr>
                                        <p:cTn id="88" dur="500"/>
                                        <p:tgtEl>
                                          <p:spTgt spid="71"/>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6"/>
                                        </p:tgtEl>
                                        <p:attrNameLst>
                                          <p:attrName>style.visibility</p:attrName>
                                        </p:attrNameLst>
                                      </p:cBhvr>
                                      <p:to>
                                        <p:strVal val="visible"/>
                                      </p:to>
                                    </p:set>
                                    <p:anim calcmode="lin" valueType="num">
                                      <p:cBhvr>
                                        <p:cTn id="93" dur="500" fill="hold"/>
                                        <p:tgtEl>
                                          <p:spTgt spid="6"/>
                                        </p:tgtEl>
                                        <p:attrNameLst>
                                          <p:attrName>ppt_w</p:attrName>
                                        </p:attrNameLst>
                                      </p:cBhvr>
                                      <p:tavLst>
                                        <p:tav tm="0">
                                          <p:val>
                                            <p:fltVal val="0"/>
                                          </p:val>
                                        </p:tav>
                                        <p:tav tm="100000">
                                          <p:val>
                                            <p:strVal val="#ppt_w"/>
                                          </p:val>
                                        </p:tav>
                                      </p:tavLst>
                                    </p:anim>
                                    <p:anim calcmode="lin" valueType="num">
                                      <p:cBhvr>
                                        <p:cTn id="94" dur="500" fill="hold"/>
                                        <p:tgtEl>
                                          <p:spTgt spid="6"/>
                                        </p:tgtEl>
                                        <p:attrNameLst>
                                          <p:attrName>ppt_h</p:attrName>
                                        </p:attrNameLst>
                                      </p:cBhvr>
                                      <p:tavLst>
                                        <p:tav tm="0">
                                          <p:val>
                                            <p:fltVal val="0"/>
                                          </p:val>
                                        </p:tav>
                                        <p:tav tm="100000">
                                          <p:val>
                                            <p:strVal val="#ppt_h"/>
                                          </p:val>
                                        </p:tav>
                                      </p:tavLst>
                                    </p:anim>
                                    <p:animEffect transition="in" filter="fade">
                                      <p:cBhvr>
                                        <p:cTn id="95" dur="500"/>
                                        <p:tgtEl>
                                          <p:spTgt spid="6"/>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500" fill="hold"/>
                                        <p:tgtEl>
                                          <p:spTgt spid="44"/>
                                        </p:tgtEl>
                                        <p:attrNameLst>
                                          <p:attrName>ppt_w</p:attrName>
                                        </p:attrNameLst>
                                      </p:cBhvr>
                                      <p:tavLst>
                                        <p:tav tm="0">
                                          <p:val>
                                            <p:fltVal val="0"/>
                                          </p:val>
                                        </p:tav>
                                        <p:tav tm="100000">
                                          <p:val>
                                            <p:strVal val="#ppt_w"/>
                                          </p:val>
                                        </p:tav>
                                      </p:tavLst>
                                    </p:anim>
                                    <p:anim calcmode="lin" valueType="num">
                                      <p:cBhvr>
                                        <p:cTn id="101" dur="500" fill="hold"/>
                                        <p:tgtEl>
                                          <p:spTgt spid="44"/>
                                        </p:tgtEl>
                                        <p:attrNameLst>
                                          <p:attrName>ppt_h</p:attrName>
                                        </p:attrNameLst>
                                      </p:cBhvr>
                                      <p:tavLst>
                                        <p:tav tm="0">
                                          <p:val>
                                            <p:fltVal val="0"/>
                                          </p:val>
                                        </p:tav>
                                        <p:tav tm="100000">
                                          <p:val>
                                            <p:strVal val="#ppt_h"/>
                                          </p:val>
                                        </p:tav>
                                      </p:tavLst>
                                    </p:anim>
                                    <p:animEffect transition="in" filter="fade">
                                      <p:cBhvr>
                                        <p:cTn id="102" dur="5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nodeType="clickEffect">
                                  <p:stCondLst>
                                    <p:cond delay="0"/>
                                  </p:stCondLst>
                                  <p:childTnLst>
                                    <p:set>
                                      <p:cBhvr>
                                        <p:cTn id="106" dur="1" fill="hold">
                                          <p:stCondLst>
                                            <p:cond delay="0"/>
                                          </p:stCondLst>
                                        </p:cTn>
                                        <p:tgtEl>
                                          <p:spTgt spid="29"/>
                                        </p:tgtEl>
                                        <p:attrNameLst>
                                          <p:attrName>style.visibility</p:attrName>
                                        </p:attrNameLst>
                                      </p:cBhvr>
                                      <p:to>
                                        <p:strVal val="visible"/>
                                      </p:to>
                                    </p:set>
                                    <p:anim calcmode="lin" valueType="num">
                                      <p:cBhvr>
                                        <p:cTn id="107" dur="500" fill="hold"/>
                                        <p:tgtEl>
                                          <p:spTgt spid="29"/>
                                        </p:tgtEl>
                                        <p:attrNameLst>
                                          <p:attrName>ppt_w</p:attrName>
                                        </p:attrNameLst>
                                      </p:cBhvr>
                                      <p:tavLst>
                                        <p:tav tm="0">
                                          <p:val>
                                            <p:fltVal val="0"/>
                                          </p:val>
                                        </p:tav>
                                        <p:tav tm="100000">
                                          <p:val>
                                            <p:strVal val="#ppt_w"/>
                                          </p:val>
                                        </p:tav>
                                      </p:tavLst>
                                    </p:anim>
                                    <p:anim calcmode="lin" valueType="num">
                                      <p:cBhvr>
                                        <p:cTn id="108" dur="500" fill="hold"/>
                                        <p:tgtEl>
                                          <p:spTgt spid="29"/>
                                        </p:tgtEl>
                                        <p:attrNameLst>
                                          <p:attrName>ppt_h</p:attrName>
                                        </p:attrNameLst>
                                      </p:cBhvr>
                                      <p:tavLst>
                                        <p:tav tm="0">
                                          <p:val>
                                            <p:fltVal val="0"/>
                                          </p:val>
                                        </p:tav>
                                        <p:tav tm="100000">
                                          <p:val>
                                            <p:strVal val="#ppt_h"/>
                                          </p:val>
                                        </p:tav>
                                      </p:tavLst>
                                    </p:anim>
                                    <p:animEffect transition="in" filter="fade">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48"/>
                                        </p:tgtEl>
                                        <p:attrNameLst>
                                          <p:attrName>style.visibility</p:attrName>
                                        </p:attrNameLst>
                                      </p:cBhvr>
                                      <p:to>
                                        <p:strVal val="visible"/>
                                      </p:to>
                                    </p:set>
                                    <p:anim calcmode="lin" valueType="num">
                                      <p:cBhvr>
                                        <p:cTn id="114" dur="500" fill="hold"/>
                                        <p:tgtEl>
                                          <p:spTgt spid="48"/>
                                        </p:tgtEl>
                                        <p:attrNameLst>
                                          <p:attrName>ppt_w</p:attrName>
                                        </p:attrNameLst>
                                      </p:cBhvr>
                                      <p:tavLst>
                                        <p:tav tm="0">
                                          <p:val>
                                            <p:fltVal val="0"/>
                                          </p:val>
                                        </p:tav>
                                        <p:tav tm="100000">
                                          <p:val>
                                            <p:strVal val="#ppt_w"/>
                                          </p:val>
                                        </p:tav>
                                      </p:tavLst>
                                    </p:anim>
                                    <p:anim calcmode="lin" valueType="num">
                                      <p:cBhvr>
                                        <p:cTn id="115" dur="500" fill="hold"/>
                                        <p:tgtEl>
                                          <p:spTgt spid="48"/>
                                        </p:tgtEl>
                                        <p:attrNameLst>
                                          <p:attrName>ppt_h</p:attrName>
                                        </p:attrNameLst>
                                      </p:cBhvr>
                                      <p:tavLst>
                                        <p:tav tm="0">
                                          <p:val>
                                            <p:fltVal val="0"/>
                                          </p:val>
                                        </p:tav>
                                        <p:tav tm="100000">
                                          <p:val>
                                            <p:strVal val="#ppt_h"/>
                                          </p:val>
                                        </p:tav>
                                      </p:tavLst>
                                    </p:anim>
                                    <p:animEffect transition="in" filter="fade">
                                      <p:cBhvr>
                                        <p:cTn id="116" dur="500"/>
                                        <p:tgtEl>
                                          <p:spTgt spid="48"/>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nodeType="clickEffect">
                                  <p:stCondLst>
                                    <p:cond delay="0"/>
                                  </p:stCondLst>
                                  <p:childTnLst>
                                    <p:set>
                                      <p:cBhvr>
                                        <p:cTn id="120" dur="1" fill="hold">
                                          <p:stCondLst>
                                            <p:cond delay="0"/>
                                          </p:stCondLst>
                                        </p:cTn>
                                        <p:tgtEl>
                                          <p:spTgt spid="23"/>
                                        </p:tgtEl>
                                        <p:attrNameLst>
                                          <p:attrName>style.visibility</p:attrName>
                                        </p:attrNameLst>
                                      </p:cBhvr>
                                      <p:to>
                                        <p:strVal val="visible"/>
                                      </p:to>
                                    </p:set>
                                    <p:anim calcmode="lin" valueType="num">
                                      <p:cBhvr>
                                        <p:cTn id="121" dur="500" fill="hold"/>
                                        <p:tgtEl>
                                          <p:spTgt spid="23"/>
                                        </p:tgtEl>
                                        <p:attrNameLst>
                                          <p:attrName>ppt_w</p:attrName>
                                        </p:attrNameLst>
                                      </p:cBhvr>
                                      <p:tavLst>
                                        <p:tav tm="0">
                                          <p:val>
                                            <p:fltVal val="0"/>
                                          </p:val>
                                        </p:tav>
                                        <p:tav tm="100000">
                                          <p:val>
                                            <p:strVal val="#ppt_w"/>
                                          </p:val>
                                        </p:tav>
                                      </p:tavLst>
                                    </p:anim>
                                    <p:anim calcmode="lin" valueType="num">
                                      <p:cBhvr>
                                        <p:cTn id="122" dur="500" fill="hold"/>
                                        <p:tgtEl>
                                          <p:spTgt spid="23"/>
                                        </p:tgtEl>
                                        <p:attrNameLst>
                                          <p:attrName>ppt_h</p:attrName>
                                        </p:attrNameLst>
                                      </p:cBhvr>
                                      <p:tavLst>
                                        <p:tav tm="0">
                                          <p:val>
                                            <p:fltVal val="0"/>
                                          </p:val>
                                        </p:tav>
                                        <p:tav tm="100000">
                                          <p:val>
                                            <p:strVal val="#ppt_h"/>
                                          </p:val>
                                        </p:tav>
                                      </p:tavLst>
                                    </p:anim>
                                    <p:animEffect transition="in" filter="fade">
                                      <p:cBhvr>
                                        <p:cTn id="123" dur="500"/>
                                        <p:tgtEl>
                                          <p:spTgt spid="23"/>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52"/>
                                        </p:tgtEl>
                                        <p:attrNameLst>
                                          <p:attrName>style.visibility</p:attrName>
                                        </p:attrNameLst>
                                      </p:cBhvr>
                                      <p:to>
                                        <p:strVal val="visible"/>
                                      </p:to>
                                    </p:set>
                                    <p:anim calcmode="lin" valueType="num">
                                      <p:cBhvr>
                                        <p:cTn id="128" dur="500" fill="hold"/>
                                        <p:tgtEl>
                                          <p:spTgt spid="52"/>
                                        </p:tgtEl>
                                        <p:attrNameLst>
                                          <p:attrName>ppt_w</p:attrName>
                                        </p:attrNameLst>
                                      </p:cBhvr>
                                      <p:tavLst>
                                        <p:tav tm="0">
                                          <p:val>
                                            <p:fltVal val="0"/>
                                          </p:val>
                                        </p:tav>
                                        <p:tav tm="100000">
                                          <p:val>
                                            <p:strVal val="#ppt_w"/>
                                          </p:val>
                                        </p:tav>
                                      </p:tavLst>
                                    </p:anim>
                                    <p:anim calcmode="lin" valueType="num">
                                      <p:cBhvr>
                                        <p:cTn id="129" dur="500" fill="hold"/>
                                        <p:tgtEl>
                                          <p:spTgt spid="52"/>
                                        </p:tgtEl>
                                        <p:attrNameLst>
                                          <p:attrName>ppt_h</p:attrName>
                                        </p:attrNameLst>
                                      </p:cBhvr>
                                      <p:tavLst>
                                        <p:tav tm="0">
                                          <p:val>
                                            <p:fltVal val="0"/>
                                          </p:val>
                                        </p:tav>
                                        <p:tav tm="100000">
                                          <p:val>
                                            <p:strVal val="#ppt_h"/>
                                          </p:val>
                                        </p:tav>
                                      </p:tavLst>
                                    </p:anim>
                                    <p:animEffect transition="in" filter="fade">
                                      <p:cBhvr>
                                        <p:cTn id="130" dur="500"/>
                                        <p:tgtEl>
                                          <p:spTgt spid="52"/>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nodeType="clickEffect">
                                  <p:stCondLst>
                                    <p:cond delay="0"/>
                                  </p:stCondLst>
                                  <p:childTnLst>
                                    <p:set>
                                      <p:cBhvr>
                                        <p:cTn id="134" dur="1" fill="hold">
                                          <p:stCondLst>
                                            <p:cond delay="0"/>
                                          </p:stCondLst>
                                        </p:cTn>
                                        <p:tgtEl>
                                          <p:spTgt spid="60"/>
                                        </p:tgtEl>
                                        <p:attrNameLst>
                                          <p:attrName>style.visibility</p:attrName>
                                        </p:attrNameLst>
                                      </p:cBhvr>
                                      <p:to>
                                        <p:strVal val="visible"/>
                                      </p:to>
                                    </p:set>
                                    <p:anim calcmode="lin" valueType="num">
                                      <p:cBhvr>
                                        <p:cTn id="135" dur="500" fill="hold"/>
                                        <p:tgtEl>
                                          <p:spTgt spid="60"/>
                                        </p:tgtEl>
                                        <p:attrNameLst>
                                          <p:attrName>ppt_w</p:attrName>
                                        </p:attrNameLst>
                                      </p:cBhvr>
                                      <p:tavLst>
                                        <p:tav tm="0">
                                          <p:val>
                                            <p:fltVal val="0"/>
                                          </p:val>
                                        </p:tav>
                                        <p:tav tm="100000">
                                          <p:val>
                                            <p:strVal val="#ppt_w"/>
                                          </p:val>
                                        </p:tav>
                                      </p:tavLst>
                                    </p:anim>
                                    <p:anim calcmode="lin" valueType="num">
                                      <p:cBhvr>
                                        <p:cTn id="136" dur="500" fill="hold"/>
                                        <p:tgtEl>
                                          <p:spTgt spid="60"/>
                                        </p:tgtEl>
                                        <p:attrNameLst>
                                          <p:attrName>ppt_h</p:attrName>
                                        </p:attrNameLst>
                                      </p:cBhvr>
                                      <p:tavLst>
                                        <p:tav tm="0">
                                          <p:val>
                                            <p:fltVal val="0"/>
                                          </p:val>
                                        </p:tav>
                                        <p:tav tm="100000">
                                          <p:val>
                                            <p:strVal val="#ppt_h"/>
                                          </p:val>
                                        </p:tav>
                                      </p:tavLst>
                                    </p:anim>
                                    <p:animEffect transition="in" filter="fade">
                                      <p:cBhvr>
                                        <p:cTn id="137" dur="500"/>
                                        <p:tgtEl>
                                          <p:spTgt spid="60"/>
                                        </p:tgtEl>
                                      </p:cBhvr>
                                    </p:animEffect>
                                  </p:childTnLst>
                                </p:cTn>
                              </p:par>
                            </p:childTnLst>
                          </p:cTn>
                        </p:par>
                      </p:childTnLst>
                    </p:cTn>
                  </p:par>
                  <p:par>
                    <p:cTn id="138" fill="hold">
                      <p:stCondLst>
                        <p:cond delay="indefinite"/>
                      </p:stCondLst>
                      <p:childTnLst>
                        <p:par>
                          <p:cTn id="139" fill="hold">
                            <p:stCondLst>
                              <p:cond delay="0"/>
                            </p:stCondLst>
                            <p:childTnLst>
                              <p:par>
                                <p:cTn id="140" presetID="53" presetClass="entr" presetSubtype="16" fill="hold" nodeType="clickEffect">
                                  <p:stCondLst>
                                    <p:cond delay="0"/>
                                  </p:stCondLst>
                                  <p:childTnLst>
                                    <p:set>
                                      <p:cBhvr>
                                        <p:cTn id="141" dur="1" fill="hold">
                                          <p:stCondLst>
                                            <p:cond delay="0"/>
                                          </p:stCondLst>
                                        </p:cTn>
                                        <p:tgtEl>
                                          <p:spTgt spid="83"/>
                                        </p:tgtEl>
                                        <p:attrNameLst>
                                          <p:attrName>style.visibility</p:attrName>
                                        </p:attrNameLst>
                                      </p:cBhvr>
                                      <p:to>
                                        <p:strVal val="visible"/>
                                      </p:to>
                                    </p:set>
                                    <p:anim calcmode="lin" valueType="num">
                                      <p:cBhvr>
                                        <p:cTn id="142" dur="500" fill="hold"/>
                                        <p:tgtEl>
                                          <p:spTgt spid="83"/>
                                        </p:tgtEl>
                                        <p:attrNameLst>
                                          <p:attrName>ppt_w</p:attrName>
                                        </p:attrNameLst>
                                      </p:cBhvr>
                                      <p:tavLst>
                                        <p:tav tm="0">
                                          <p:val>
                                            <p:fltVal val="0"/>
                                          </p:val>
                                        </p:tav>
                                        <p:tav tm="100000">
                                          <p:val>
                                            <p:strVal val="#ppt_w"/>
                                          </p:val>
                                        </p:tav>
                                      </p:tavLst>
                                    </p:anim>
                                    <p:anim calcmode="lin" valueType="num">
                                      <p:cBhvr>
                                        <p:cTn id="143" dur="500" fill="hold"/>
                                        <p:tgtEl>
                                          <p:spTgt spid="83"/>
                                        </p:tgtEl>
                                        <p:attrNameLst>
                                          <p:attrName>ppt_h</p:attrName>
                                        </p:attrNameLst>
                                      </p:cBhvr>
                                      <p:tavLst>
                                        <p:tav tm="0">
                                          <p:val>
                                            <p:fltVal val="0"/>
                                          </p:val>
                                        </p:tav>
                                        <p:tav tm="100000">
                                          <p:val>
                                            <p:strVal val="#ppt_h"/>
                                          </p:val>
                                        </p:tav>
                                      </p:tavLst>
                                    </p:anim>
                                    <p:animEffect transition="in" filter="fade">
                                      <p:cBhvr>
                                        <p:cTn id="144" dur="500"/>
                                        <p:tgtEl>
                                          <p:spTgt spid="83"/>
                                        </p:tgtEl>
                                      </p:cBhvr>
                                    </p:animEffect>
                                  </p:childTnLst>
                                </p:cTn>
                              </p:par>
                            </p:childTnLst>
                          </p:cTn>
                        </p:par>
                      </p:childTnLst>
                    </p:cTn>
                  </p:par>
                  <p:par>
                    <p:cTn id="145" fill="hold">
                      <p:stCondLst>
                        <p:cond delay="indefinite"/>
                      </p:stCondLst>
                      <p:childTnLst>
                        <p:par>
                          <p:cTn id="146" fill="hold">
                            <p:stCondLst>
                              <p:cond delay="0"/>
                            </p:stCondLst>
                            <p:childTnLst>
                              <p:par>
                                <p:cTn id="147" presetID="53" presetClass="entr" presetSubtype="16" fill="hold" nodeType="clickEffect">
                                  <p:stCondLst>
                                    <p:cond delay="0"/>
                                  </p:stCondLst>
                                  <p:childTnLst>
                                    <p:set>
                                      <p:cBhvr>
                                        <p:cTn id="148" dur="1" fill="hold">
                                          <p:stCondLst>
                                            <p:cond delay="0"/>
                                          </p:stCondLst>
                                        </p:cTn>
                                        <p:tgtEl>
                                          <p:spTgt spid="87"/>
                                        </p:tgtEl>
                                        <p:attrNameLst>
                                          <p:attrName>style.visibility</p:attrName>
                                        </p:attrNameLst>
                                      </p:cBhvr>
                                      <p:to>
                                        <p:strVal val="visible"/>
                                      </p:to>
                                    </p:set>
                                    <p:anim calcmode="lin" valueType="num">
                                      <p:cBhvr>
                                        <p:cTn id="149" dur="500" fill="hold"/>
                                        <p:tgtEl>
                                          <p:spTgt spid="87"/>
                                        </p:tgtEl>
                                        <p:attrNameLst>
                                          <p:attrName>ppt_w</p:attrName>
                                        </p:attrNameLst>
                                      </p:cBhvr>
                                      <p:tavLst>
                                        <p:tav tm="0">
                                          <p:val>
                                            <p:fltVal val="0"/>
                                          </p:val>
                                        </p:tav>
                                        <p:tav tm="100000">
                                          <p:val>
                                            <p:strVal val="#ppt_w"/>
                                          </p:val>
                                        </p:tav>
                                      </p:tavLst>
                                    </p:anim>
                                    <p:anim calcmode="lin" valueType="num">
                                      <p:cBhvr>
                                        <p:cTn id="150" dur="500" fill="hold"/>
                                        <p:tgtEl>
                                          <p:spTgt spid="87"/>
                                        </p:tgtEl>
                                        <p:attrNameLst>
                                          <p:attrName>ppt_h</p:attrName>
                                        </p:attrNameLst>
                                      </p:cBhvr>
                                      <p:tavLst>
                                        <p:tav tm="0">
                                          <p:val>
                                            <p:fltVal val="0"/>
                                          </p:val>
                                        </p:tav>
                                        <p:tav tm="100000">
                                          <p:val>
                                            <p:strVal val="#ppt_h"/>
                                          </p:val>
                                        </p:tav>
                                      </p:tavLst>
                                    </p:anim>
                                    <p:animEffect transition="in" filter="fade">
                                      <p:cBhvr>
                                        <p:cTn id="151" dur="500"/>
                                        <p:tgtEl>
                                          <p:spTgt spid="87"/>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nodeType="clickEffect">
                                  <p:stCondLst>
                                    <p:cond delay="0"/>
                                  </p:stCondLst>
                                  <p:childTnLst>
                                    <p:set>
                                      <p:cBhvr>
                                        <p:cTn id="155" dur="1" fill="hold">
                                          <p:stCondLst>
                                            <p:cond delay="0"/>
                                          </p:stCondLst>
                                        </p:cTn>
                                        <p:tgtEl>
                                          <p:spTgt spid="56"/>
                                        </p:tgtEl>
                                        <p:attrNameLst>
                                          <p:attrName>style.visibility</p:attrName>
                                        </p:attrNameLst>
                                      </p:cBhvr>
                                      <p:to>
                                        <p:strVal val="visible"/>
                                      </p:to>
                                    </p:set>
                                    <p:anim calcmode="lin" valueType="num">
                                      <p:cBhvr>
                                        <p:cTn id="156" dur="500" fill="hold"/>
                                        <p:tgtEl>
                                          <p:spTgt spid="56"/>
                                        </p:tgtEl>
                                        <p:attrNameLst>
                                          <p:attrName>ppt_w</p:attrName>
                                        </p:attrNameLst>
                                      </p:cBhvr>
                                      <p:tavLst>
                                        <p:tav tm="0">
                                          <p:val>
                                            <p:fltVal val="0"/>
                                          </p:val>
                                        </p:tav>
                                        <p:tav tm="100000">
                                          <p:val>
                                            <p:strVal val="#ppt_w"/>
                                          </p:val>
                                        </p:tav>
                                      </p:tavLst>
                                    </p:anim>
                                    <p:anim calcmode="lin" valueType="num">
                                      <p:cBhvr>
                                        <p:cTn id="157" dur="500" fill="hold"/>
                                        <p:tgtEl>
                                          <p:spTgt spid="56"/>
                                        </p:tgtEl>
                                        <p:attrNameLst>
                                          <p:attrName>ppt_h</p:attrName>
                                        </p:attrNameLst>
                                      </p:cBhvr>
                                      <p:tavLst>
                                        <p:tav tm="0">
                                          <p:val>
                                            <p:fltVal val="0"/>
                                          </p:val>
                                        </p:tav>
                                        <p:tav tm="100000">
                                          <p:val>
                                            <p:strVal val="#ppt_h"/>
                                          </p:val>
                                        </p:tav>
                                      </p:tavLst>
                                    </p:anim>
                                    <p:animEffect transition="in" filter="fade">
                                      <p:cBhvr>
                                        <p:cTn id="158" dur="500"/>
                                        <p:tgtEl>
                                          <p:spTgt spid="56"/>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4" fill="hold" nodeType="clickEffect">
                                  <p:stCondLst>
                                    <p:cond delay="0"/>
                                  </p:stCondLst>
                                  <p:childTnLst>
                                    <p:set>
                                      <p:cBhvr>
                                        <p:cTn id="162" dur="1" fill="hold">
                                          <p:stCondLst>
                                            <p:cond delay="0"/>
                                          </p:stCondLst>
                                        </p:cTn>
                                        <p:tgtEl>
                                          <p:spTgt spid="64"/>
                                        </p:tgtEl>
                                        <p:attrNameLst>
                                          <p:attrName>style.visibility</p:attrName>
                                        </p:attrNameLst>
                                      </p:cBhvr>
                                      <p:to>
                                        <p:strVal val="visible"/>
                                      </p:to>
                                    </p:set>
                                    <p:animEffect transition="in" filter="wipe(down)">
                                      <p:cBhvr>
                                        <p:cTn id="163" dur="500"/>
                                        <p:tgtEl>
                                          <p:spTgt spid="64"/>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4" fill="hold" nodeType="clickEffect">
                                  <p:stCondLst>
                                    <p:cond delay="0"/>
                                  </p:stCondLst>
                                  <p:childTnLst>
                                    <p:set>
                                      <p:cBhvr>
                                        <p:cTn id="167" dur="1" fill="hold">
                                          <p:stCondLst>
                                            <p:cond delay="0"/>
                                          </p:stCondLst>
                                        </p:cTn>
                                        <p:tgtEl>
                                          <p:spTgt spid="67"/>
                                        </p:tgtEl>
                                        <p:attrNameLst>
                                          <p:attrName>style.visibility</p:attrName>
                                        </p:attrNameLst>
                                      </p:cBhvr>
                                      <p:to>
                                        <p:strVal val="visible"/>
                                      </p:to>
                                    </p:set>
                                    <p:animEffect transition="in" filter="wipe(down)">
                                      <p:cBhvr>
                                        <p:cTn id="168" dur="500"/>
                                        <p:tgtEl>
                                          <p:spTgt spid="67"/>
                                        </p:tgtEl>
                                      </p:cBhvr>
                                    </p:animEffect>
                                  </p:childTnLst>
                                </p:cTn>
                              </p:par>
                            </p:childTnLst>
                          </p:cTn>
                        </p:par>
                      </p:childTnLst>
                    </p:cTn>
                  </p:par>
                  <p:par>
                    <p:cTn id="169" fill="hold">
                      <p:stCondLst>
                        <p:cond delay="indefinite"/>
                      </p:stCondLst>
                      <p:childTnLst>
                        <p:par>
                          <p:cTn id="170" fill="hold">
                            <p:stCondLst>
                              <p:cond delay="0"/>
                            </p:stCondLst>
                            <p:childTnLst>
                              <p:par>
                                <p:cTn id="171" presetID="42" presetClass="entr" presetSubtype="0" fill="hold" nodeType="clickEffect">
                                  <p:stCondLst>
                                    <p:cond delay="0"/>
                                  </p:stCondLst>
                                  <p:childTnLst>
                                    <p:set>
                                      <p:cBhvr>
                                        <p:cTn id="172" dur="1" fill="hold">
                                          <p:stCondLst>
                                            <p:cond delay="0"/>
                                          </p:stCondLst>
                                        </p:cTn>
                                        <p:tgtEl>
                                          <p:spTgt spid="17"/>
                                        </p:tgtEl>
                                        <p:attrNameLst>
                                          <p:attrName>style.visibility</p:attrName>
                                        </p:attrNameLst>
                                      </p:cBhvr>
                                      <p:to>
                                        <p:strVal val="visible"/>
                                      </p:to>
                                    </p:set>
                                    <p:animEffect transition="in" filter="fade">
                                      <p:cBhvr>
                                        <p:cTn id="173" dur="1000"/>
                                        <p:tgtEl>
                                          <p:spTgt spid="17"/>
                                        </p:tgtEl>
                                      </p:cBhvr>
                                    </p:animEffect>
                                    <p:anim calcmode="lin" valueType="num">
                                      <p:cBhvr>
                                        <p:cTn id="174" dur="1000" fill="hold"/>
                                        <p:tgtEl>
                                          <p:spTgt spid="17"/>
                                        </p:tgtEl>
                                        <p:attrNameLst>
                                          <p:attrName>ppt_x</p:attrName>
                                        </p:attrNameLst>
                                      </p:cBhvr>
                                      <p:tavLst>
                                        <p:tav tm="0">
                                          <p:val>
                                            <p:strVal val="#ppt_x"/>
                                          </p:val>
                                        </p:tav>
                                        <p:tav tm="100000">
                                          <p:val>
                                            <p:strVal val="#ppt_x"/>
                                          </p:val>
                                        </p:tav>
                                      </p:tavLst>
                                    </p:anim>
                                    <p:anim calcmode="lin" valueType="num">
                                      <p:cBhvr>
                                        <p:cTn id="17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42" presetClass="entr" presetSubtype="0" fill="hold" nodeType="clickEffect">
                                  <p:stCondLst>
                                    <p:cond delay="0"/>
                                  </p:stCondLst>
                                  <p:childTnLst>
                                    <p:set>
                                      <p:cBhvr>
                                        <p:cTn id="179" dur="1" fill="hold">
                                          <p:stCondLst>
                                            <p:cond delay="0"/>
                                          </p:stCondLst>
                                        </p:cTn>
                                        <p:tgtEl>
                                          <p:spTgt spid="5"/>
                                        </p:tgtEl>
                                        <p:attrNameLst>
                                          <p:attrName>style.visibility</p:attrName>
                                        </p:attrNameLst>
                                      </p:cBhvr>
                                      <p:to>
                                        <p:strVal val="visible"/>
                                      </p:to>
                                    </p:set>
                                    <p:animEffect transition="in" filter="fade">
                                      <p:cBhvr>
                                        <p:cTn id="180" dur="1000"/>
                                        <p:tgtEl>
                                          <p:spTgt spid="5"/>
                                        </p:tgtEl>
                                      </p:cBhvr>
                                    </p:animEffect>
                                    <p:anim calcmode="lin" valueType="num">
                                      <p:cBhvr>
                                        <p:cTn id="181" dur="1000" fill="hold"/>
                                        <p:tgtEl>
                                          <p:spTgt spid="5"/>
                                        </p:tgtEl>
                                        <p:attrNameLst>
                                          <p:attrName>ppt_x</p:attrName>
                                        </p:attrNameLst>
                                      </p:cBhvr>
                                      <p:tavLst>
                                        <p:tav tm="0">
                                          <p:val>
                                            <p:strVal val="#ppt_x"/>
                                          </p:val>
                                        </p:tav>
                                        <p:tav tm="100000">
                                          <p:val>
                                            <p:strVal val="#ppt_x"/>
                                          </p:val>
                                        </p:tav>
                                      </p:tavLst>
                                    </p:anim>
                                    <p:anim calcmode="lin" valueType="num">
                                      <p:cBhvr>
                                        <p:cTn id="18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9" grpId="0"/>
      <p:bldP spid="3" grpId="0" animBg="1"/>
      <p:bldP spid="4" grpId="0" animBg="1"/>
      <p:bldP spid="7" grpId="0" animBg="1"/>
      <p:bldP spid="8" grpId="0" animBg="1"/>
      <p:bldP spid="18" grpId="0" animBg="1"/>
      <p:bldP spid="24" grpId="0" animBg="1"/>
      <p:bldP spid="14" grpId="0" animBg="1"/>
      <p:bldP spid="20" grpId="0" animBg="1"/>
      <p:bldP spid="71" grpId="0"/>
      <p:bldP spid="74" grpId="0" animBg="1"/>
      <p:bldP spid="19" grpId="0" animBg="1"/>
      <p:bldP spid="7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36F32-6BAE-4E9E-D6AD-08065FA5AB43}"/>
            </a:ext>
          </a:extLst>
        </p:cNvPr>
        <p:cNvGrpSpPr/>
        <p:nvPr/>
      </p:nvGrpSpPr>
      <p:grpSpPr>
        <a:xfrm>
          <a:off x="0" y="0"/>
          <a:ext cx="0" cy="0"/>
          <a:chOff x="0" y="0"/>
          <a:chExt cx="0" cy="0"/>
        </a:xfrm>
      </p:grpSpPr>
      <p:sp>
        <p:nvSpPr>
          <p:cNvPr id="77" name="Symbol zastępczy numeru slajdu 2">
            <a:extLst>
              <a:ext uri="{FF2B5EF4-FFF2-40B4-BE49-F238E27FC236}">
                <a16:creationId xmlns:a16="http://schemas.microsoft.com/office/drawing/2014/main" id="{947130B9-9FCB-8597-4E24-0AE2049087BD}"/>
              </a:ext>
            </a:extLst>
          </p:cNvPr>
          <p:cNvSpPr>
            <a:spLocks noGrp="1"/>
          </p:cNvSpPr>
          <p:nvPr>
            <p:ph type="sldNum" sz="quarter" idx="13"/>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8" name="Symbol zastępczy zawartości 4">
            <a:extLst>
              <a:ext uri="{FF2B5EF4-FFF2-40B4-BE49-F238E27FC236}">
                <a16:creationId xmlns:a16="http://schemas.microsoft.com/office/drawing/2014/main" id="{60F2719C-9FFC-FBE8-3557-9365F9411AB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5984" t="60496" r="38317" b="29072"/>
          <a:stretch>
            <a:fillRect/>
          </a:stretch>
        </p:blipFill>
        <p:spPr>
          <a:xfrm>
            <a:off x="-16200" y="0"/>
            <a:ext cx="12228347" cy="6865252"/>
          </a:xfrm>
          <a:prstGeom prst="rect">
            <a:avLst/>
          </a:prstGeom>
        </p:spPr>
      </p:pic>
      <p:sp>
        <p:nvSpPr>
          <p:cNvPr id="119" name="Rectangle 1">
            <a:extLst>
              <a:ext uri="{FF2B5EF4-FFF2-40B4-BE49-F238E27FC236}">
                <a16:creationId xmlns:a16="http://schemas.microsoft.com/office/drawing/2014/main" id="{2F1B397D-3B69-E4F6-B6B0-73430E7499CD}"/>
              </a:ext>
            </a:extLst>
          </p:cNvPr>
          <p:cNvSpPr/>
          <p:nvPr/>
        </p:nvSpPr>
        <p:spPr>
          <a:xfrm>
            <a:off x="-16200" y="6259196"/>
            <a:ext cx="12228348" cy="606056"/>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0" name="Picture 2" descr="A black and white logo&#10;&#10;Description automatically generated">
            <a:extLst>
              <a:ext uri="{FF2B5EF4-FFF2-40B4-BE49-F238E27FC236}">
                <a16:creationId xmlns:a16="http://schemas.microsoft.com/office/drawing/2014/main" id="{A43095E0-9513-9E2A-5493-80B944964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9616" y="6410536"/>
            <a:ext cx="879955" cy="303376"/>
          </a:xfrm>
          <a:prstGeom prst="rect">
            <a:avLst/>
          </a:prstGeom>
        </p:spPr>
      </p:pic>
      <p:pic>
        <p:nvPicPr>
          <p:cNvPr id="121" name="Picture 3" descr="A black and white logo&#10;&#10;Description automatically generated">
            <a:extLst>
              <a:ext uri="{FF2B5EF4-FFF2-40B4-BE49-F238E27FC236}">
                <a16:creationId xmlns:a16="http://schemas.microsoft.com/office/drawing/2014/main" id="{7F623DF1-A35A-4954-12B6-13DA2F1C8D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863" y="6320414"/>
            <a:ext cx="576906" cy="483619"/>
          </a:xfrm>
          <a:prstGeom prst="rect">
            <a:avLst/>
          </a:prstGeom>
        </p:spPr>
      </p:pic>
      <p:graphicFrame>
        <p:nvGraphicFramePr>
          <p:cNvPr id="15" name="Tabela 20">
            <a:extLst>
              <a:ext uri="{FF2B5EF4-FFF2-40B4-BE49-F238E27FC236}">
                <a16:creationId xmlns:a16="http://schemas.microsoft.com/office/drawing/2014/main" id="{CE857297-ECBC-C62C-FC76-7E506A238DED}"/>
              </a:ext>
            </a:extLst>
          </p:cNvPr>
          <p:cNvGraphicFramePr>
            <a:graphicFrameLocks noGrp="1"/>
          </p:cNvGraphicFramePr>
          <p:nvPr/>
        </p:nvGraphicFramePr>
        <p:xfrm>
          <a:off x="88148" y="93115"/>
          <a:ext cx="3893584" cy="1723126"/>
        </p:xfrm>
        <a:graphic>
          <a:graphicData uri="http://schemas.openxmlformats.org/drawingml/2006/table">
            <a:tbl>
              <a:tblPr firstRow="1" bandRow="1">
                <a:tableStyleId>{D27102A9-8310-4765-A935-A1911B00CA55}</a:tableStyleId>
              </a:tblPr>
              <a:tblGrid>
                <a:gridCol w="1704793">
                  <a:extLst>
                    <a:ext uri="{9D8B030D-6E8A-4147-A177-3AD203B41FA5}">
                      <a16:colId xmlns:a16="http://schemas.microsoft.com/office/drawing/2014/main" val="3514309405"/>
                    </a:ext>
                  </a:extLst>
                </a:gridCol>
                <a:gridCol w="2188791">
                  <a:extLst>
                    <a:ext uri="{9D8B030D-6E8A-4147-A177-3AD203B41FA5}">
                      <a16:colId xmlns:a16="http://schemas.microsoft.com/office/drawing/2014/main" val="3532558937"/>
                    </a:ext>
                  </a:extLst>
                </a:gridCol>
              </a:tblGrid>
              <a:tr h="689513">
                <a:tc>
                  <a:txBody>
                    <a:bodyPr/>
                    <a:lstStyle/>
                    <a:p>
                      <a:pPr algn="ctr"/>
                      <a:r>
                        <a:rPr lang="pl-PL" sz="1800" noProof="0">
                          <a:solidFill>
                            <a:srgbClr val="FFFFFF"/>
                          </a:solidFill>
                        </a:rPr>
                        <a:t>MS of establishment</a:t>
                      </a:r>
                      <a:endParaRPr lang="en-GB" sz="1800" noProof="0">
                        <a:solidFill>
                          <a:srgbClr val="FFFFFF"/>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algn="ctr"/>
                      <a:endParaRPr lang="pl-PL" sz="1100">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3628930758"/>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Nature of transport</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en-GB" sz="1600" b="0">
                          <a:solidFill>
                            <a:schemeClr val="tx1"/>
                          </a:solidFill>
                        </a:rPr>
                        <a:t>regular service</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903818370"/>
                  </a:ext>
                </a:extLst>
              </a:tr>
              <a:tr h="4544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a:solidFill>
                            <a:schemeClr val="tx1"/>
                          </a:solidFill>
                        </a:rPr>
                        <a:t>Carriage route</a:t>
                      </a:r>
                      <a:endParaRPr lang="pl-PL" sz="1600" b="1">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ctr"/>
                      <a:r>
                        <a:rPr lang="pl-PL" sz="1600" b="1" noProof="0" dirty="0">
                          <a:solidFill>
                            <a:schemeClr val="tx1"/>
                          </a:solidFill>
                        </a:rPr>
                        <a:t>DE</a:t>
                      </a:r>
                      <a:r>
                        <a:rPr lang="en-GB" sz="1600" b="0" noProof="0" dirty="0">
                          <a:solidFill>
                            <a:schemeClr val="tx1"/>
                          </a:solidFill>
                        </a:rPr>
                        <a:t> ➯ </a:t>
                      </a:r>
                      <a:r>
                        <a:rPr lang="pl-PL" sz="1600" b="1" noProof="0" dirty="0">
                          <a:solidFill>
                            <a:schemeClr val="tx1"/>
                          </a:solidFill>
                        </a:rPr>
                        <a:t>AT</a:t>
                      </a:r>
                      <a:r>
                        <a:rPr lang="en-GB" sz="1600" b="0" noProof="0" dirty="0">
                          <a:solidFill>
                            <a:schemeClr val="tx1"/>
                          </a:solidFill>
                        </a:rPr>
                        <a:t> ➯ </a:t>
                      </a:r>
                      <a:r>
                        <a:rPr lang="pl-PL" sz="1600" b="1" noProof="0" dirty="0">
                          <a:solidFill>
                            <a:schemeClr val="tx1"/>
                          </a:solidFill>
                        </a:rPr>
                        <a:t>SK</a:t>
                      </a:r>
                      <a:r>
                        <a:rPr lang="en-GB" sz="1600" b="0" noProof="0" dirty="0">
                          <a:solidFill>
                            <a:schemeClr val="tx1"/>
                          </a:solidFill>
                        </a:rPr>
                        <a:t> ➯</a:t>
                      </a:r>
                      <a:r>
                        <a:rPr lang="pl-PL" sz="1600" b="0" noProof="0" dirty="0">
                          <a:solidFill>
                            <a:schemeClr val="tx1"/>
                          </a:solidFill>
                        </a:rPr>
                        <a:t> </a:t>
                      </a:r>
                      <a:r>
                        <a:rPr lang="pl-PL" sz="1600" b="1" noProof="0" dirty="0">
                          <a:solidFill>
                            <a:schemeClr val="tx1"/>
                          </a:solidFill>
                        </a:rPr>
                        <a:t>HU</a:t>
                      </a:r>
                      <a:endParaRPr lang="en-GB" sz="1600" b="1" noProof="0" dirty="0">
                        <a:solidFill>
                          <a:schemeClr val="tx1"/>
                        </a:solidFil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775935919"/>
                  </a:ext>
                </a:extLst>
              </a:tr>
            </a:tbl>
          </a:graphicData>
        </a:graphic>
      </p:graphicFrame>
      <p:sp>
        <p:nvSpPr>
          <p:cNvPr id="16" name="Owal 15">
            <a:extLst>
              <a:ext uri="{FF2B5EF4-FFF2-40B4-BE49-F238E27FC236}">
                <a16:creationId xmlns:a16="http://schemas.microsoft.com/office/drawing/2014/main" id="{09D9DD00-B5E7-1D0D-9C72-BE6E6D2F1B44}"/>
              </a:ext>
            </a:extLst>
          </p:cNvPr>
          <p:cNvSpPr/>
          <p:nvPr/>
        </p:nvSpPr>
        <p:spPr>
          <a:xfrm>
            <a:off x="1816367" y="207846"/>
            <a:ext cx="788817" cy="4615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HU</a:t>
            </a:r>
          </a:p>
        </p:txBody>
      </p:sp>
      <p:sp>
        <p:nvSpPr>
          <p:cNvPr id="2" name="Prostokąt: zaokrąglone rogi po przekątnej 1">
            <a:extLst>
              <a:ext uri="{FF2B5EF4-FFF2-40B4-BE49-F238E27FC236}">
                <a16:creationId xmlns:a16="http://schemas.microsoft.com/office/drawing/2014/main" id="{AC527E80-A486-DB2C-76D0-B9A72F144AED}"/>
              </a:ext>
            </a:extLst>
          </p:cNvPr>
          <p:cNvSpPr/>
          <p:nvPr/>
        </p:nvSpPr>
        <p:spPr>
          <a:xfrm>
            <a:off x="6611112" y="84040"/>
            <a:ext cx="5463251" cy="606056"/>
          </a:xfrm>
          <a:prstGeom prst="round2DiagRect">
            <a:avLst/>
          </a:prstGeom>
          <a:solidFill>
            <a:srgbClr val="7030A0"/>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Regular passenger transport – cabotage and cross-trade operations in the context of a bilateral operation</a:t>
            </a:r>
          </a:p>
        </p:txBody>
      </p:sp>
      <p:pic>
        <p:nvPicPr>
          <p:cNvPr id="33" name="Picture 6">
            <a:extLst>
              <a:ext uri="{FF2B5EF4-FFF2-40B4-BE49-F238E27FC236}">
                <a16:creationId xmlns:a16="http://schemas.microsoft.com/office/drawing/2014/main" id="{E008C27D-85A0-4EC2-D4A3-65BBE4D870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706" y="3718989"/>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34" name="pole tekstowe 33">
            <a:extLst>
              <a:ext uri="{FF2B5EF4-FFF2-40B4-BE49-F238E27FC236}">
                <a16:creationId xmlns:a16="http://schemas.microsoft.com/office/drawing/2014/main" id="{07CED336-E459-460E-3834-C92402323E5E}"/>
              </a:ext>
            </a:extLst>
          </p:cNvPr>
          <p:cNvSpPr txBox="1"/>
          <p:nvPr/>
        </p:nvSpPr>
        <p:spPr>
          <a:xfrm>
            <a:off x="9780359" y="3844287"/>
            <a:ext cx="13882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Budapest</a:t>
            </a:r>
          </a:p>
        </p:txBody>
      </p:sp>
      <p:sp>
        <p:nvSpPr>
          <p:cNvPr id="35" name="pole tekstowe 34">
            <a:extLst>
              <a:ext uri="{FF2B5EF4-FFF2-40B4-BE49-F238E27FC236}">
                <a16:creationId xmlns:a16="http://schemas.microsoft.com/office/drawing/2014/main" id="{D6DD5D18-B61F-B8E7-DD91-BCA5610DD99D}"/>
              </a:ext>
            </a:extLst>
          </p:cNvPr>
          <p:cNvSpPr txBox="1"/>
          <p:nvPr/>
        </p:nvSpPr>
        <p:spPr>
          <a:xfrm>
            <a:off x="8021723" y="2819903"/>
            <a:ext cx="14325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Bratislava</a:t>
            </a:r>
          </a:p>
        </p:txBody>
      </p:sp>
      <p:sp>
        <p:nvSpPr>
          <p:cNvPr id="36" name="pole tekstowe 35">
            <a:extLst>
              <a:ext uri="{FF2B5EF4-FFF2-40B4-BE49-F238E27FC236}">
                <a16:creationId xmlns:a16="http://schemas.microsoft.com/office/drawing/2014/main" id="{4E1B810A-4F69-0066-A5D7-20D82FA99A0D}"/>
              </a:ext>
            </a:extLst>
          </p:cNvPr>
          <p:cNvSpPr txBox="1"/>
          <p:nvPr/>
        </p:nvSpPr>
        <p:spPr>
          <a:xfrm>
            <a:off x="5994609" y="3395644"/>
            <a:ext cx="12802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Vienna</a:t>
            </a:r>
          </a:p>
        </p:txBody>
      </p:sp>
      <p:sp>
        <p:nvSpPr>
          <p:cNvPr id="37" name="pole tekstowe 36">
            <a:extLst>
              <a:ext uri="{FF2B5EF4-FFF2-40B4-BE49-F238E27FC236}">
                <a16:creationId xmlns:a16="http://schemas.microsoft.com/office/drawing/2014/main" id="{5DA064C7-B416-1DB7-FFD5-993CB968FD75}"/>
              </a:ext>
            </a:extLst>
          </p:cNvPr>
          <p:cNvSpPr txBox="1"/>
          <p:nvPr/>
        </p:nvSpPr>
        <p:spPr>
          <a:xfrm>
            <a:off x="1998043" y="3494212"/>
            <a:ext cx="11528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Munich</a:t>
            </a:r>
          </a:p>
        </p:txBody>
      </p:sp>
      <p:sp>
        <p:nvSpPr>
          <p:cNvPr id="39" name="pole tekstowe 38">
            <a:extLst>
              <a:ext uri="{FF2B5EF4-FFF2-40B4-BE49-F238E27FC236}">
                <a16:creationId xmlns:a16="http://schemas.microsoft.com/office/drawing/2014/main" id="{8FAE0606-C1CC-E918-C1B0-42BD9AEB37C6}"/>
              </a:ext>
            </a:extLst>
          </p:cNvPr>
          <p:cNvSpPr txBox="1"/>
          <p:nvPr/>
        </p:nvSpPr>
        <p:spPr>
          <a:xfrm>
            <a:off x="4706745" y="3997004"/>
            <a:ext cx="12614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Salzburg</a:t>
            </a:r>
          </a:p>
        </p:txBody>
      </p:sp>
      <p:sp>
        <p:nvSpPr>
          <p:cNvPr id="3" name="Dowolny kształt: kształt 2">
            <a:extLst>
              <a:ext uri="{FF2B5EF4-FFF2-40B4-BE49-F238E27FC236}">
                <a16:creationId xmlns:a16="http://schemas.microsoft.com/office/drawing/2014/main" id="{A2BFB927-59AA-882B-FF90-AE93AB89CAAA}"/>
              </a:ext>
            </a:extLst>
          </p:cNvPr>
          <p:cNvSpPr/>
          <p:nvPr/>
        </p:nvSpPr>
        <p:spPr>
          <a:xfrm>
            <a:off x="7851300" y="3273659"/>
            <a:ext cx="1738178" cy="964414"/>
          </a:xfrm>
          <a:custGeom>
            <a:avLst/>
            <a:gdLst>
              <a:gd name="connsiteX0" fmla="*/ 1219200 w 1219200"/>
              <a:gd name="connsiteY0" fmla="*/ 623492 h 690050"/>
              <a:gd name="connsiteX1" fmla="*/ 698500 w 1219200"/>
              <a:gd name="connsiteY1" fmla="*/ 661592 h 690050"/>
              <a:gd name="connsiteX2" fmla="*/ 520700 w 1219200"/>
              <a:gd name="connsiteY2" fmla="*/ 255192 h 690050"/>
              <a:gd name="connsiteX3" fmla="*/ 342900 w 1219200"/>
              <a:gd name="connsiteY3" fmla="*/ 26592 h 690050"/>
              <a:gd name="connsiteX4" fmla="*/ 0 w 1219200"/>
              <a:gd name="connsiteY4" fmla="*/ 13892 h 69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690050">
                <a:moveTo>
                  <a:pt x="1219200" y="623492"/>
                </a:moveTo>
                <a:cubicBezTo>
                  <a:pt x="1017058" y="673233"/>
                  <a:pt x="814917" y="722975"/>
                  <a:pt x="698500" y="661592"/>
                </a:cubicBezTo>
                <a:cubicBezTo>
                  <a:pt x="582083" y="600209"/>
                  <a:pt x="579967" y="361025"/>
                  <a:pt x="520700" y="255192"/>
                </a:cubicBezTo>
                <a:cubicBezTo>
                  <a:pt x="461433" y="149359"/>
                  <a:pt x="429683" y="66809"/>
                  <a:pt x="342900" y="26592"/>
                </a:cubicBezTo>
                <a:cubicBezTo>
                  <a:pt x="256117" y="-13625"/>
                  <a:pt x="128058" y="133"/>
                  <a:pt x="0" y="13892"/>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olny kształt: kształt 3">
            <a:extLst>
              <a:ext uri="{FF2B5EF4-FFF2-40B4-BE49-F238E27FC236}">
                <a16:creationId xmlns:a16="http://schemas.microsoft.com/office/drawing/2014/main" id="{4ECB0900-0C9D-38DF-1E58-0379A974B550}"/>
              </a:ext>
            </a:extLst>
          </p:cNvPr>
          <p:cNvSpPr/>
          <p:nvPr/>
        </p:nvSpPr>
        <p:spPr>
          <a:xfrm>
            <a:off x="4603898" y="3431381"/>
            <a:ext cx="2533059" cy="668332"/>
          </a:xfrm>
          <a:custGeom>
            <a:avLst/>
            <a:gdLst>
              <a:gd name="connsiteX0" fmla="*/ 2108200 w 2108200"/>
              <a:gd name="connsiteY0" fmla="*/ 16851 h 524851"/>
              <a:gd name="connsiteX1" fmla="*/ 1358900 w 2108200"/>
              <a:gd name="connsiteY1" fmla="*/ 4151 h 524851"/>
              <a:gd name="connsiteX2" fmla="*/ 812800 w 2108200"/>
              <a:gd name="connsiteY2" fmla="*/ 80351 h 524851"/>
              <a:gd name="connsiteX3" fmla="*/ 584200 w 2108200"/>
              <a:gd name="connsiteY3" fmla="*/ 347051 h 524851"/>
              <a:gd name="connsiteX4" fmla="*/ 0 w 2108200"/>
              <a:gd name="connsiteY4" fmla="*/ 524851 h 52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524851">
                <a:moveTo>
                  <a:pt x="2108200" y="16851"/>
                </a:moveTo>
                <a:cubicBezTo>
                  <a:pt x="1841500" y="5209"/>
                  <a:pt x="1574800" y="-6432"/>
                  <a:pt x="1358900" y="4151"/>
                </a:cubicBezTo>
                <a:cubicBezTo>
                  <a:pt x="1143000" y="14734"/>
                  <a:pt x="941917" y="23201"/>
                  <a:pt x="812800" y="80351"/>
                </a:cubicBezTo>
                <a:cubicBezTo>
                  <a:pt x="683683" y="137501"/>
                  <a:pt x="719667" y="272968"/>
                  <a:pt x="584200" y="347051"/>
                </a:cubicBezTo>
                <a:cubicBezTo>
                  <a:pt x="448733" y="421134"/>
                  <a:pt x="224366" y="472992"/>
                  <a:pt x="0" y="524851"/>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olny kształt: kształt 6">
            <a:extLst>
              <a:ext uri="{FF2B5EF4-FFF2-40B4-BE49-F238E27FC236}">
                <a16:creationId xmlns:a16="http://schemas.microsoft.com/office/drawing/2014/main" id="{65F883C7-6073-585A-E6B1-37302321E69E}"/>
              </a:ext>
            </a:extLst>
          </p:cNvPr>
          <p:cNvSpPr/>
          <p:nvPr/>
        </p:nvSpPr>
        <p:spPr>
          <a:xfrm>
            <a:off x="3237949" y="3735058"/>
            <a:ext cx="1390711" cy="469932"/>
          </a:xfrm>
          <a:custGeom>
            <a:avLst/>
            <a:gdLst>
              <a:gd name="connsiteX0" fmla="*/ 1866900 w 1866900"/>
              <a:gd name="connsiteY0" fmla="*/ 444500 h 548811"/>
              <a:gd name="connsiteX1" fmla="*/ 1397000 w 1866900"/>
              <a:gd name="connsiteY1" fmla="*/ 393700 h 548811"/>
              <a:gd name="connsiteX2" fmla="*/ 800100 w 1866900"/>
              <a:gd name="connsiteY2" fmla="*/ 469900 h 548811"/>
              <a:gd name="connsiteX3" fmla="*/ 254000 w 1866900"/>
              <a:gd name="connsiteY3" fmla="*/ 520700 h 548811"/>
              <a:gd name="connsiteX4" fmla="*/ 0 w 1866900"/>
              <a:gd name="connsiteY4" fmla="*/ 0 h 548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900" h="548811">
                <a:moveTo>
                  <a:pt x="1866900" y="444500"/>
                </a:moveTo>
                <a:cubicBezTo>
                  <a:pt x="1720850" y="416983"/>
                  <a:pt x="1574800" y="389467"/>
                  <a:pt x="1397000" y="393700"/>
                </a:cubicBezTo>
                <a:cubicBezTo>
                  <a:pt x="1219200" y="397933"/>
                  <a:pt x="990600" y="448733"/>
                  <a:pt x="800100" y="469900"/>
                </a:cubicBezTo>
                <a:cubicBezTo>
                  <a:pt x="609600" y="491067"/>
                  <a:pt x="387350" y="599017"/>
                  <a:pt x="254000" y="520700"/>
                </a:cubicBezTo>
                <a:cubicBezTo>
                  <a:pt x="120650" y="442383"/>
                  <a:pt x="60325" y="221191"/>
                  <a:pt x="0" y="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Dowolny kształt: kształt 7">
            <a:extLst>
              <a:ext uri="{FF2B5EF4-FFF2-40B4-BE49-F238E27FC236}">
                <a16:creationId xmlns:a16="http://schemas.microsoft.com/office/drawing/2014/main" id="{A33A56D9-BB48-C29D-D4BA-E6CF84C572D2}"/>
              </a:ext>
            </a:extLst>
          </p:cNvPr>
          <p:cNvSpPr/>
          <p:nvPr/>
        </p:nvSpPr>
        <p:spPr>
          <a:xfrm>
            <a:off x="7150709" y="3285453"/>
            <a:ext cx="799257" cy="172986"/>
          </a:xfrm>
          <a:custGeom>
            <a:avLst/>
            <a:gdLst>
              <a:gd name="connsiteX0" fmla="*/ 0 w 571500"/>
              <a:gd name="connsiteY0" fmla="*/ 152400 h 152400"/>
              <a:gd name="connsiteX1" fmla="*/ 571500 w 571500"/>
              <a:gd name="connsiteY1" fmla="*/ 0 h 152400"/>
            </a:gdLst>
            <a:ahLst/>
            <a:cxnLst>
              <a:cxn ang="0">
                <a:pos x="connsiteX0" y="connsiteY0"/>
              </a:cxn>
              <a:cxn ang="0">
                <a:pos x="connsiteX1" y="connsiteY1"/>
              </a:cxn>
            </a:cxnLst>
            <a:rect l="l" t="t" r="r" b="b"/>
            <a:pathLst>
              <a:path w="571500" h="152400">
                <a:moveTo>
                  <a:pt x="0" y="152400"/>
                </a:moveTo>
                <a:lnTo>
                  <a:pt x="571500" y="0"/>
                </a:ln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wal 17">
            <a:extLst>
              <a:ext uri="{FF2B5EF4-FFF2-40B4-BE49-F238E27FC236}">
                <a16:creationId xmlns:a16="http://schemas.microsoft.com/office/drawing/2014/main" id="{46CFE26C-FF5E-8585-CE48-13B58B4B1AC3}"/>
              </a:ext>
            </a:extLst>
          </p:cNvPr>
          <p:cNvSpPr/>
          <p:nvPr/>
        </p:nvSpPr>
        <p:spPr>
          <a:xfrm>
            <a:off x="6998181" y="3285453"/>
            <a:ext cx="335477" cy="3302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Owal 23">
            <a:extLst>
              <a:ext uri="{FF2B5EF4-FFF2-40B4-BE49-F238E27FC236}">
                <a16:creationId xmlns:a16="http://schemas.microsoft.com/office/drawing/2014/main" id="{045C143E-4CD6-A727-9BDC-4CC5C33ED947}"/>
              </a:ext>
            </a:extLst>
          </p:cNvPr>
          <p:cNvSpPr/>
          <p:nvPr/>
        </p:nvSpPr>
        <p:spPr>
          <a:xfrm>
            <a:off x="9444882" y="3950999"/>
            <a:ext cx="335477" cy="330279"/>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Owal 13">
            <a:extLst>
              <a:ext uri="{FF2B5EF4-FFF2-40B4-BE49-F238E27FC236}">
                <a16:creationId xmlns:a16="http://schemas.microsoft.com/office/drawing/2014/main" id="{1A0B5503-81A0-95D2-E761-F5DF5A19E8BE}"/>
              </a:ext>
            </a:extLst>
          </p:cNvPr>
          <p:cNvSpPr/>
          <p:nvPr/>
        </p:nvSpPr>
        <p:spPr>
          <a:xfrm>
            <a:off x="7735811" y="3140900"/>
            <a:ext cx="335477" cy="330279"/>
          </a:xfrm>
          <a:prstGeom prst="ellipse">
            <a:avLst/>
          </a:prstGeom>
          <a:solidFill>
            <a:srgbClr val="60A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Owal 19">
            <a:extLst>
              <a:ext uri="{FF2B5EF4-FFF2-40B4-BE49-F238E27FC236}">
                <a16:creationId xmlns:a16="http://schemas.microsoft.com/office/drawing/2014/main" id="{A46E1BE8-9CCE-046F-97B7-1A90C6E0B4A6}"/>
              </a:ext>
            </a:extLst>
          </p:cNvPr>
          <p:cNvSpPr/>
          <p:nvPr/>
        </p:nvSpPr>
        <p:spPr>
          <a:xfrm>
            <a:off x="4417270" y="3947589"/>
            <a:ext cx="335477" cy="330279"/>
          </a:xfrm>
          <a:prstGeom prst="ellipse">
            <a:avLst/>
          </a:prstGeom>
          <a:solidFill>
            <a:srgbClr val="009E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6">
            <a:extLst>
              <a:ext uri="{FF2B5EF4-FFF2-40B4-BE49-F238E27FC236}">
                <a16:creationId xmlns:a16="http://schemas.microsoft.com/office/drawing/2014/main" id="{5A0DFB9E-DA50-CD98-7286-75918836AB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7040" y="4698432"/>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14B863A2-7ADB-B869-2842-038276EC40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87448" y="2088508"/>
            <a:ext cx="6096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CFD57FFD-ED3A-5531-8EA6-44EB5693A4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33356" y="3293586"/>
            <a:ext cx="609600" cy="4572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a 12">
            <a:extLst>
              <a:ext uri="{FF2B5EF4-FFF2-40B4-BE49-F238E27FC236}">
                <a16:creationId xmlns:a16="http://schemas.microsoft.com/office/drawing/2014/main" id="{EE173B4C-AB9A-F14E-25EB-539C73909277}"/>
              </a:ext>
            </a:extLst>
          </p:cNvPr>
          <p:cNvGrpSpPr/>
          <p:nvPr/>
        </p:nvGrpSpPr>
        <p:grpSpPr>
          <a:xfrm>
            <a:off x="3019031" y="120677"/>
            <a:ext cx="769763" cy="573820"/>
            <a:chOff x="8963458" y="1586746"/>
            <a:chExt cx="769763" cy="573820"/>
          </a:xfrm>
        </p:grpSpPr>
        <p:grpSp>
          <p:nvGrpSpPr>
            <p:cNvPr id="27" name="Grupa 26">
              <a:extLst>
                <a:ext uri="{FF2B5EF4-FFF2-40B4-BE49-F238E27FC236}">
                  <a16:creationId xmlns:a16="http://schemas.microsoft.com/office/drawing/2014/main" id="{E505F7FE-F5B1-6614-51F1-66975BE030A6}"/>
                </a:ext>
              </a:extLst>
            </p:cNvPr>
            <p:cNvGrpSpPr/>
            <p:nvPr/>
          </p:nvGrpSpPr>
          <p:grpSpPr>
            <a:xfrm>
              <a:off x="8965269" y="1889954"/>
              <a:ext cx="767952" cy="270612"/>
              <a:chOff x="3952875" y="3190875"/>
              <a:chExt cx="2000250" cy="704850"/>
            </a:xfrm>
            <a:solidFill>
              <a:srgbClr val="00B050"/>
            </a:solidFill>
          </p:grpSpPr>
          <p:sp>
            <p:nvSpPr>
              <p:cNvPr id="40" name="Prostokąt: zaokrąglone rogi 39">
                <a:extLst>
                  <a:ext uri="{FF2B5EF4-FFF2-40B4-BE49-F238E27FC236}">
                    <a16:creationId xmlns:a16="http://schemas.microsoft.com/office/drawing/2014/main" id="{F20DCD4F-78D6-27EF-D558-904C6DC44620}"/>
                  </a:ext>
                </a:extLst>
              </p:cNvPr>
              <p:cNvSpPr/>
              <p:nvPr/>
            </p:nvSpPr>
            <p:spPr>
              <a:xfrm>
                <a:off x="3952875" y="3190875"/>
                <a:ext cx="2000250" cy="704850"/>
              </a:xfrm>
              <a:prstGeom prst="roundRect">
                <a:avLst/>
              </a:prstGeom>
              <a:solidFill>
                <a:srgbClr val="FFFF00"/>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Prostokąt: zaokrąglone rogi 40">
                <a:extLst>
                  <a:ext uri="{FF2B5EF4-FFF2-40B4-BE49-F238E27FC236}">
                    <a16:creationId xmlns:a16="http://schemas.microsoft.com/office/drawing/2014/main" id="{2D84ECF9-4BFE-77E2-B723-5A6761C38CEB}"/>
                  </a:ext>
                </a:extLst>
              </p:cNvPr>
              <p:cNvSpPr/>
              <p:nvPr/>
            </p:nvSpPr>
            <p:spPr>
              <a:xfrm>
                <a:off x="4014786" y="3250554"/>
                <a:ext cx="1112638" cy="39275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Prostokąt: zaokrąglone rogi 41">
                <a:extLst>
                  <a:ext uri="{FF2B5EF4-FFF2-40B4-BE49-F238E27FC236}">
                    <a16:creationId xmlns:a16="http://schemas.microsoft.com/office/drawing/2014/main" id="{EC3CED14-8CE6-B3B9-53F7-959941B36265}"/>
                  </a:ext>
                </a:extLst>
              </p:cNvPr>
              <p:cNvSpPr/>
              <p:nvPr/>
            </p:nvSpPr>
            <p:spPr>
              <a:xfrm>
                <a:off x="4200524" y="3759544"/>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Prostokąt: zaokrąglone rogi 42">
                <a:extLst>
                  <a:ext uri="{FF2B5EF4-FFF2-40B4-BE49-F238E27FC236}">
                    <a16:creationId xmlns:a16="http://schemas.microsoft.com/office/drawing/2014/main" id="{41FB0C2C-2D70-1AB1-5D91-CFCE41176B53}"/>
                  </a:ext>
                </a:extLst>
              </p:cNvPr>
              <p:cNvSpPr/>
              <p:nvPr/>
            </p:nvSpPr>
            <p:spPr>
              <a:xfrm>
                <a:off x="5127424" y="3755078"/>
                <a:ext cx="581025" cy="80666"/>
              </a:xfrm>
              <a:prstGeom prst="round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pole tekstowe 37">
              <a:extLst>
                <a:ext uri="{FF2B5EF4-FFF2-40B4-BE49-F238E27FC236}">
                  <a16:creationId xmlns:a16="http://schemas.microsoft.com/office/drawing/2014/main" id="{26005430-F5A3-0A93-17ED-3C646EFE6192}"/>
                </a:ext>
              </a:extLst>
            </p:cNvPr>
            <p:cNvSpPr txBox="1"/>
            <p:nvPr/>
          </p:nvSpPr>
          <p:spPr>
            <a:xfrm>
              <a:off x="8963458" y="1586746"/>
              <a:ext cx="7393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a:ln>
                    <a:noFill/>
                  </a:ln>
                  <a:solidFill>
                    <a:prstClr val="white"/>
                  </a:solidFill>
                  <a:effectLst/>
                  <a:uLnTx/>
                  <a:uFillTx/>
                  <a:latin typeface="Calibri" panose="020F0502020204030204"/>
                  <a:ea typeface="+mn-ea"/>
                  <a:cs typeface="+mn-cs"/>
                </a:rPr>
                <a:t>G2V2</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1" name="pole tekstowe 70">
            <a:extLst>
              <a:ext uri="{FF2B5EF4-FFF2-40B4-BE49-F238E27FC236}">
                <a16:creationId xmlns:a16="http://schemas.microsoft.com/office/drawing/2014/main" id="{A5C9E597-7303-792B-D65F-B5DBD6028E4E}"/>
              </a:ext>
            </a:extLst>
          </p:cNvPr>
          <p:cNvSpPr txBox="1"/>
          <p:nvPr/>
        </p:nvSpPr>
        <p:spPr>
          <a:xfrm>
            <a:off x="1220294" y="2686955"/>
            <a:ext cx="13235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prstClr val="black"/>
                </a:solidFill>
                <a:effectLst/>
                <a:uLnTx/>
                <a:uFillTx/>
                <a:latin typeface="Calibri" panose="020F0502020204030204"/>
                <a:ea typeface="+mn-ea"/>
                <a:cs typeface="+mn-cs"/>
              </a:rPr>
              <a:t>Stuttgart</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Dowolny kształt: kształt 73">
            <a:extLst>
              <a:ext uri="{FF2B5EF4-FFF2-40B4-BE49-F238E27FC236}">
                <a16:creationId xmlns:a16="http://schemas.microsoft.com/office/drawing/2014/main" id="{02696B46-0027-BFCB-394D-A7131A49E8FC}"/>
              </a:ext>
            </a:extLst>
          </p:cNvPr>
          <p:cNvSpPr/>
          <p:nvPr/>
        </p:nvSpPr>
        <p:spPr>
          <a:xfrm>
            <a:off x="1109170" y="2961640"/>
            <a:ext cx="2121710" cy="721360"/>
          </a:xfrm>
          <a:custGeom>
            <a:avLst/>
            <a:gdLst>
              <a:gd name="connsiteX0" fmla="*/ 13510 w 2121710"/>
              <a:gd name="connsiteY0" fmla="*/ 0 h 721360"/>
              <a:gd name="connsiteX1" fmla="*/ 23670 w 2121710"/>
              <a:gd name="connsiteY1" fmla="*/ 223520 h 721360"/>
              <a:gd name="connsiteX2" fmla="*/ 231950 w 2121710"/>
              <a:gd name="connsiteY2" fmla="*/ 386080 h 721360"/>
              <a:gd name="connsiteX3" fmla="*/ 562150 w 2121710"/>
              <a:gd name="connsiteY3" fmla="*/ 279400 h 721360"/>
              <a:gd name="connsiteX4" fmla="*/ 770430 w 2121710"/>
              <a:gd name="connsiteY4" fmla="*/ 386080 h 721360"/>
              <a:gd name="connsiteX5" fmla="*/ 927910 w 2121710"/>
              <a:gd name="connsiteY5" fmla="*/ 508000 h 721360"/>
              <a:gd name="connsiteX6" fmla="*/ 1176830 w 2121710"/>
              <a:gd name="connsiteY6" fmla="*/ 457200 h 721360"/>
              <a:gd name="connsiteX7" fmla="*/ 1567990 w 2121710"/>
              <a:gd name="connsiteY7" fmla="*/ 289560 h 721360"/>
              <a:gd name="connsiteX8" fmla="*/ 1847390 w 2121710"/>
              <a:gd name="connsiteY8" fmla="*/ 269240 h 721360"/>
              <a:gd name="connsiteX9" fmla="*/ 1984550 w 2121710"/>
              <a:gd name="connsiteY9" fmla="*/ 411480 h 721360"/>
              <a:gd name="connsiteX10" fmla="*/ 2121710 w 2121710"/>
              <a:gd name="connsiteY10" fmla="*/ 721360 h 7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1710" h="721360">
                <a:moveTo>
                  <a:pt x="13510" y="0"/>
                </a:moveTo>
                <a:cubicBezTo>
                  <a:pt x="386" y="79586"/>
                  <a:pt x="-12737" y="159173"/>
                  <a:pt x="23670" y="223520"/>
                </a:cubicBezTo>
                <a:cubicBezTo>
                  <a:pt x="60077" y="287867"/>
                  <a:pt x="142203" y="376767"/>
                  <a:pt x="231950" y="386080"/>
                </a:cubicBezTo>
                <a:cubicBezTo>
                  <a:pt x="321697" y="395393"/>
                  <a:pt x="472403" y="279400"/>
                  <a:pt x="562150" y="279400"/>
                </a:cubicBezTo>
                <a:cubicBezTo>
                  <a:pt x="651897" y="279400"/>
                  <a:pt x="709470" y="347980"/>
                  <a:pt x="770430" y="386080"/>
                </a:cubicBezTo>
                <a:cubicBezTo>
                  <a:pt x="831390" y="424180"/>
                  <a:pt x="860177" y="496147"/>
                  <a:pt x="927910" y="508000"/>
                </a:cubicBezTo>
                <a:cubicBezTo>
                  <a:pt x="995643" y="519853"/>
                  <a:pt x="1070150" y="493607"/>
                  <a:pt x="1176830" y="457200"/>
                </a:cubicBezTo>
                <a:cubicBezTo>
                  <a:pt x="1283510" y="420793"/>
                  <a:pt x="1456230" y="320887"/>
                  <a:pt x="1567990" y="289560"/>
                </a:cubicBezTo>
                <a:cubicBezTo>
                  <a:pt x="1679750" y="258233"/>
                  <a:pt x="1777963" y="248920"/>
                  <a:pt x="1847390" y="269240"/>
                </a:cubicBezTo>
                <a:cubicBezTo>
                  <a:pt x="1916817" y="289560"/>
                  <a:pt x="1938830" y="336127"/>
                  <a:pt x="1984550" y="411480"/>
                </a:cubicBezTo>
                <a:cubicBezTo>
                  <a:pt x="2030270" y="486833"/>
                  <a:pt x="2075990" y="604096"/>
                  <a:pt x="2121710" y="721360"/>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wal 18">
            <a:extLst>
              <a:ext uri="{FF2B5EF4-FFF2-40B4-BE49-F238E27FC236}">
                <a16:creationId xmlns:a16="http://schemas.microsoft.com/office/drawing/2014/main" id="{CE770233-EE53-8A95-7618-36C3B13FB353}"/>
              </a:ext>
            </a:extLst>
          </p:cNvPr>
          <p:cNvSpPr/>
          <p:nvPr/>
        </p:nvSpPr>
        <p:spPr>
          <a:xfrm>
            <a:off x="3080186" y="3566553"/>
            <a:ext cx="335477" cy="33027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2" name="Owal 71">
            <a:extLst>
              <a:ext uri="{FF2B5EF4-FFF2-40B4-BE49-F238E27FC236}">
                <a16:creationId xmlns:a16="http://schemas.microsoft.com/office/drawing/2014/main" id="{C388BDD4-4FDB-5D81-F912-3F042372CC07}"/>
              </a:ext>
            </a:extLst>
          </p:cNvPr>
          <p:cNvSpPr/>
          <p:nvPr/>
        </p:nvSpPr>
        <p:spPr>
          <a:xfrm>
            <a:off x="911953" y="2747556"/>
            <a:ext cx="335477" cy="330279"/>
          </a:xfrm>
          <a:prstGeom prst="ellipse">
            <a:avLst/>
          </a:prstGeom>
          <a:solidFill>
            <a:srgbClr val="D86E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92" name="Tabela 20">
            <a:extLst>
              <a:ext uri="{FF2B5EF4-FFF2-40B4-BE49-F238E27FC236}">
                <a16:creationId xmlns:a16="http://schemas.microsoft.com/office/drawing/2014/main" id="{4CE9015F-B297-4812-F16B-E5DF71FFFF55}"/>
              </a:ext>
            </a:extLst>
          </p:cNvPr>
          <p:cNvGraphicFramePr>
            <a:graphicFrameLocks noGrp="1"/>
          </p:cNvGraphicFramePr>
          <p:nvPr/>
        </p:nvGraphicFramePr>
        <p:xfrm>
          <a:off x="6998181" y="4555709"/>
          <a:ext cx="5109727" cy="1645920"/>
        </p:xfrm>
        <a:graphic>
          <a:graphicData uri="http://schemas.openxmlformats.org/drawingml/2006/table">
            <a:tbl>
              <a:tblPr firstRow="1" bandRow="1">
                <a:solidFill>
                  <a:schemeClr val="bg1"/>
                </a:solidFill>
                <a:tableStyleId>{284E427A-3D55-4303-BF80-6455036E1DE7}</a:tableStyleId>
              </a:tblPr>
              <a:tblGrid>
                <a:gridCol w="5109727">
                  <a:extLst>
                    <a:ext uri="{9D8B030D-6E8A-4147-A177-3AD203B41FA5}">
                      <a16:colId xmlns:a16="http://schemas.microsoft.com/office/drawing/2014/main" val="3514309405"/>
                    </a:ext>
                  </a:extLst>
                </a:gridCol>
              </a:tblGrid>
              <a:tr h="2557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noProof="0" dirty="0"/>
                        <a:t>Conclusion</a:t>
                      </a:r>
                    </a:p>
                  </a:txBody>
                  <a:tcPr anchor="ctr"/>
                </a:tc>
                <a:extLst>
                  <a:ext uri="{0D108BD9-81ED-4DB2-BD59-A6C34878D82A}">
                    <a16:rowId xmlns:a16="http://schemas.microsoft.com/office/drawing/2014/main" val="3628930758"/>
                  </a:ext>
                </a:extLst>
              </a:tr>
              <a:tr h="128522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600" dirty="0">
                          <a:latin typeface="+mn-lt"/>
                        </a:rPr>
                        <a:t>In case of regular passenger transport the type of operation is based on a possibility of passengers being picked</a:t>
                      </a:r>
                      <a:r>
                        <a:rPr lang="pl-PL" sz="1600" dirty="0">
                          <a:latin typeface="+mn-lt"/>
                        </a:rPr>
                        <a:t> </a:t>
                      </a:r>
                      <a:r>
                        <a:rPr lang="en-GB" sz="1600" dirty="0">
                          <a:latin typeface="+mn-lt"/>
                        </a:rPr>
                        <a:t>up and/or set down (according to the authorisation) and not on whether passengers are actually picked</a:t>
                      </a:r>
                      <a:r>
                        <a:rPr lang="pl-PL" sz="1600" dirty="0">
                          <a:latin typeface="+mn-lt"/>
                        </a:rPr>
                        <a:t> </a:t>
                      </a:r>
                      <a:r>
                        <a:rPr lang="en-GB" sz="1600" dirty="0">
                          <a:latin typeface="+mn-lt"/>
                        </a:rPr>
                        <a:t>up and/or set down at that a given bus stop.</a:t>
                      </a:r>
                    </a:p>
                  </a:txBody>
                  <a:tcPr anchor="ctr">
                    <a:solidFill>
                      <a:schemeClr val="bg1">
                        <a:alpha val="40000"/>
                      </a:schemeClr>
                    </a:solidFill>
                  </a:tcPr>
                </a:tc>
                <a:extLst>
                  <a:ext uri="{0D108BD9-81ED-4DB2-BD59-A6C34878D82A}">
                    <a16:rowId xmlns:a16="http://schemas.microsoft.com/office/drawing/2014/main" val="3289063976"/>
                  </a:ext>
                </a:extLst>
              </a:tr>
            </a:tbl>
          </a:graphicData>
        </a:graphic>
      </p:graphicFrame>
      <p:pic>
        <p:nvPicPr>
          <p:cNvPr id="93" name="Grafika 92" descr="Mężczyzna">
            <a:extLst>
              <a:ext uri="{FF2B5EF4-FFF2-40B4-BE49-F238E27FC236}">
                <a16:creationId xmlns:a16="http://schemas.microsoft.com/office/drawing/2014/main" id="{E611379D-4053-BA8E-9A0A-49E30CF586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2332" y="1978459"/>
            <a:ext cx="724971" cy="724971"/>
          </a:xfrm>
          <a:prstGeom prst="rect">
            <a:avLst/>
          </a:prstGeom>
        </p:spPr>
      </p:pic>
      <p:sp>
        <p:nvSpPr>
          <p:cNvPr id="94" name="Dymek mowy: owalny 93">
            <a:extLst>
              <a:ext uri="{FF2B5EF4-FFF2-40B4-BE49-F238E27FC236}">
                <a16:creationId xmlns:a16="http://schemas.microsoft.com/office/drawing/2014/main" id="{8F6DAA43-0962-2549-F418-2012B61227A9}"/>
              </a:ext>
            </a:extLst>
          </p:cNvPr>
          <p:cNvSpPr/>
          <p:nvPr/>
        </p:nvSpPr>
        <p:spPr>
          <a:xfrm>
            <a:off x="1372793" y="1987491"/>
            <a:ext cx="1557909" cy="528214"/>
          </a:xfrm>
          <a:prstGeom prst="wedgeEllipseCallout">
            <a:avLst>
              <a:gd name="adj1" fmla="val -61271"/>
              <a:gd name="adj2" fmla="val -31825"/>
            </a:avLst>
          </a:prstGeom>
          <a:solidFill>
            <a:srgbClr val="E7E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Budapest</a:t>
            </a:r>
          </a:p>
        </p:txBody>
      </p:sp>
      <p:pic>
        <p:nvPicPr>
          <p:cNvPr id="95" name="Grafika 94" descr="Mężczyzna">
            <a:extLst>
              <a:ext uri="{FF2B5EF4-FFF2-40B4-BE49-F238E27FC236}">
                <a16:creationId xmlns:a16="http://schemas.microsoft.com/office/drawing/2014/main" id="{175E1DCB-C3C3-6972-E021-1F3F024DA90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09850" y="2839428"/>
            <a:ext cx="724971" cy="724971"/>
          </a:xfrm>
          <a:prstGeom prst="rect">
            <a:avLst/>
          </a:prstGeom>
        </p:spPr>
      </p:pic>
      <p:sp>
        <p:nvSpPr>
          <p:cNvPr id="96" name="Dymek mowy: owalny 95">
            <a:extLst>
              <a:ext uri="{FF2B5EF4-FFF2-40B4-BE49-F238E27FC236}">
                <a16:creationId xmlns:a16="http://schemas.microsoft.com/office/drawing/2014/main" id="{A4C68375-7998-A892-2A88-A154C207BCF8}"/>
              </a:ext>
            </a:extLst>
          </p:cNvPr>
          <p:cNvSpPr/>
          <p:nvPr/>
        </p:nvSpPr>
        <p:spPr>
          <a:xfrm>
            <a:off x="3317543" y="2260630"/>
            <a:ext cx="1557909" cy="528214"/>
          </a:xfrm>
          <a:prstGeom prst="wedgeEllipseCallout">
            <a:avLst>
              <a:gd name="adj1" fmla="val -37141"/>
              <a:gd name="adj2" fmla="val 66272"/>
            </a:avLst>
          </a:prstGeom>
          <a:solidFill>
            <a:srgbClr val="E7E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Budapest</a:t>
            </a:r>
          </a:p>
        </p:txBody>
      </p:sp>
      <p:pic>
        <p:nvPicPr>
          <p:cNvPr id="97" name="Grafika 96" descr="Mężczyzna">
            <a:extLst>
              <a:ext uri="{FF2B5EF4-FFF2-40B4-BE49-F238E27FC236}">
                <a16:creationId xmlns:a16="http://schemas.microsoft.com/office/drawing/2014/main" id="{E1FBC950-2E6D-0D41-1B5A-12B985D52DE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24795" y="3204878"/>
            <a:ext cx="724971" cy="724971"/>
          </a:xfrm>
          <a:prstGeom prst="rect">
            <a:avLst/>
          </a:prstGeom>
        </p:spPr>
      </p:pic>
      <p:sp>
        <p:nvSpPr>
          <p:cNvPr id="98" name="Dymek mowy: owalny 97">
            <a:extLst>
              <a:ext uri="{FF2B5EF4-FFF2-40B4-BE49-F238E27FC236}">
                <a16:creationId xmlns:a16="http://schemas.microsoft.com/office/drawing/2014/main" id="{2C47C238-D2F4-86BD-6F6C-7D62C9202AC1}"/>
              </a:ext>
            </a:extLst>
          </p:cNvPr>
          <p:cNvSpPr/>
          <p:nvPr/>
        </p:nvSpPr>
        <p:spPr>
          <a:xfrm>
            <a:off x="4654299" y="2683748"/>
            <a:ext cx="1557909" cy="528214"/>
          </a:xfrm>
          <a:prstGeom prst="wedgeEllipseCallout">
            <a:avLst>
              <a:gd name="adj1" fmla="val -47575"/>
              <a:gd name="adj2" fmla="val 58578"/>
            </a:avLst>
          </a:prstGeom>
          <a:solidFill>
            <a:srgbClr val="E7E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Budapest</a:t>
            </a:r>
          </a:p>
        </p:txBody>
      </p:sp>
      <p:pic>
        <p:nvPicPr>
          <p:cNvPr id="99" name="Grafika 98" descr="Mężczyzna">
            <a:extLst>
              <a:ext uri="{FF2B5EF4-FFF2-40B4-BE49-F238E27FC236}">
                <a16:creationId xmlns:a16="http://schemas.microsoft.com/office/drawing/2014/main" id="{40B6AEFD-E477-1B30-21B2-9BAA6299FD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79110" y="2544137"/>
            <a:ext cx="724971" cy="724971"/>
          </a:xfrm>
          <a:prstGeom prst="rect">
            <a:avLst/>
          </a:prstGeom>
        </p:spPr>
      </p:pic>
      <p:sp>
        <p:nvSpPr>
          <p:cNvPr id="100" name="Dymek mowy: owalny 99">
            <a:extLst>
              <a:ext uri="{FF2B5EF4-FFF2-40B4-BE49-F238E27FC236}">
                <a16:creationId xmlns:a16="http://schemas.microsoft.com/office/drawing/2014/main" id="{C1536181-D5E7-BB1D-5726-93879C0C7031}"/>
              </a:ext>
            </a:extLst>
          </p:cNvPr>
          <p:cNvSpPr/>
          <p:nvPr/>
        </p:nvSpPr>
        <p:spPr>
          <a:xfrm>
            <a:off x="5870427" y="1909078"/>
            <a:ext cx="1557909" cy="528214"/>
          </a:xfrm>
          <a:prstGeom prst="wedgeEllipseCallout">
            <a:avLst>
              <a:gd name="adj1" fmla="val 22206"/>
              <a:gd name="adj2" fmla="val 77813"/>
            </a:avLst>
          </a:prstGeom>
          <a:solidFill>
            <a:srgbClr val="E7E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Budapest</a:t>
            </a:r>
          </a:p>
        </p:txBody>
      </p:sp>
      <p:pic>
        <p:nvPicPr>
          <p:cNvPr id="101" name="Grafika 100" descr="Mężczyzna">
            <a:extLst>
              <a:ext uri="{FF2B5EF4-FFF2-40B4-BE49-F238E27FC236}">
                <a16:creationId xmlns:a16="http://schemas.microsoft.com/office/drawing/2014/main" id="{FBAC8F1C-0C77-BFCD-CEA6-8EA7ED75F76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40275" y="2350379"/>
            <a:ext cx="724971" cy="724971"/>
          </a:xfrm>
          <a:prstGeom prst="rect">
            <a:avLst/>
          </a:prstGeom>
        </p:spPr>
      </p:pic>
      <p:sp>
        <p:nvSpPr>
          <p:cNvPr id="102" name="Dymek mowy: owalny 101">
            <a:extLst>
              <a:ext uri="{FF2B5EF4-FFF2-40B4-BE49-F238E27FC236}">
                <a16:creationId xmlns:a16="http://schemas.microsoft.com/office/drawing/2014/main" id="{B4C8EF8F-B217-56F4-7C31-5DFA175B4BA5}"/>
              </a:ext>
            </a:extLst>
          </p:cNvPr>
          <p:cNvSpPr/>
          <p:nvPr/>
        </p:nvSpPr>
        <p:spPr>
          <a:xfrm>
            <a:off x="7633640" y="1562838"/>
            <a:ext cx="1557909" cy="528214"/>
          </a:xfrm>
          <a:prstGeom prst="wedgeEllipseCallout">
            <a:avLst>
              <a:gd name="adj1" fmla="val -25891"/>
              <a:gd name="adj2" fmla="val 90316"/>
            </a:avLst>
          </a:prstGeom>
          <a:solidFill>
            <a:srgbClr val="E7E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Budapest</a:t>
            </a:r>
          </a:p>
        </p:txBody>
      </p:sp>
      <p:grpSp>
        <p:nvGrpSpPr>
          <p:cNvPr id="70" name="Grupa 37">
            <a:extLst>
              <a:ext uri="{FF2B5EF4-FFF2-40B4-BE49-F238E27FC236}">
                <a16:creationId xmlns:a16="http://schemas.microsoft.com/office/drawing/2014/main" id="{73FEE4F3-71C4-7AE2-9AB9-D93BAAC020DF}"/>
              </a:ext>
            </a:extLst>
          </p:cNvPr>
          <p:cNvGrpSpPr/>
          <p:nvPr/>
        </p:nvGrpSpPr>
        <p:grpSpPr>
          <a:xfrm flipH="1">
            <a:off x="225743" y="3166094"/>
            <a:ext cx="890109" cy="284498"/>
            <a:chOff x="6386957" y="3907753"/>
            <a:chExt cx="1609758" cy="514514"/>
          </a:xfrm>
        </p:grpSpPr>
        <p:sp>
          <p:nvSpPr>
            <p:cNvPr id="73" name="Dowolny kształt: kształt 38">
              <a:extLst>
                <a:ext uri="{FF2B5EF4-FFF2-40B4-BE49-F238E27FC236}">
                  <a16:creationId xmlns:a16="http://schemas.microsoft.com/office/drawing/2014/main" id="{52F56AB7-2EDB-DF81-A328-7033C4F51E3A}"/>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Łącznik prosty ze strzałką 39">
              <a:extLst>
                <a:ext uri="{FF2B5EF4-FFF2-40B4-BE49-F238E27FC236}">
                  <a16:creationId xmlns:a16="http://schemas.microsoft.com/office/drawing/2014/main" id="{061A1A13-849E-2D2C-D16F-ADC249A94F20}"/>
                </a:ext>
              </a:extLst>
            </p:cNvPr>
            <p:cNvCxnSpPr>
              <a:cxnSpLocks/>
            </p:cNvCxnSpPr>
            <p:nvPr/>
          </p:nvCxnSpPr>
          <p:spPr>
            <a:xfrm>
              <a:off x="6782878" y="4195747"/>
              <a:ext cx="741568"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6" name="Grafika 40" descr="Chodzenie">
              <a:extLst>
                <a:ext uri="{FF2B5EF4-FFF2-40B4-BE49-F238E27FC236}">
                  <a16:creationId xmlns:a16="http://schemas.microsoft.com/office/drawing/2014/main" id="{20A4BF95-47BE-030C-E6E5-781229AEB14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86957" y="3927070"/>
              <a:ext cx="466912" cy="466912"/>
            </a:xfrm>
            <a:prstGeom prst="rect">
              <a:avLst/>
            </a:prstGeom>
          </p:spPr>
        </p:pic>
      </p:grpSp>
      <p:grpSp>
        <p:nvGrpSpPr>
          <p:cNvPr id="79" name="Grupa 37">
            <a:extLst>
              <a:ext uri="{FF2B5EF4-FFF2-40B4-BE49-F238E27FC236}">
                <a16:creationId xmlns:a16="http://schemas.microsoft.com/office/drawing/2014/main" id="{A8363454-A56B-D298-DE3E-08B6154CCBB6}"/>
              </a:ext>
            </a:extLst>
          </p:cNvPr>
          <p:cNvGrpSpPr/>
          <p:nvPr/>
        </p:nvGrpSpPr>
        <p:grpSpPr>
          <a:xfrm flipH="1">
            <a:off x="6675075" y="4096537"/>
            <a:ext cx="890109" cy="284498"/>
            <a:chOff x="6386957" y="3907753"/>
            <a:chExt cx="1609758" cy="514514"/>
          </a:xfrm>
        </p:grpSpPr>
        <p:sp>
          <p:nvSpPr>
            <p:cNvPr id="80" name="Dowolny kształt: kształt 38">
              <a:extLst>
                <a:ext uri="{FF2B5EF4-FFF2-40B4-BE49-F238E27FC236}">
                  <a16:creationId xmlns:a16="http://schemas.microsoft.com/office/drawing/2014/main" id="{A3FBD5E8-A9D2-0835-8038-6979F683BADC}"/>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1" name="Łącznik prosty ze strzałką 39">
              <a:extLst>
                <a:ext uri="{FF2B5EF4-FFF2-40B4-BE49-F238E27FC236}">
                  <a16:creationId xmlns:a16="http://schemas.microsoft.com/office/drawing/2014/main" id="{E5842A5D-4240-A6B0-AB05-B1306B5F884B}"/>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2" name="Grafika 40" descr="Chodzenie">
              <a:extLst>
                <a:ext uri="{FF2B5EF4-FFF2-40B4-BE49-F238E27FC236}">
                  <a16:creationId xmlns:a16="http://schemas.microsoft.com/office/drawing/2014/main" id="{AC855C47-1209-DB86-5DA3-947337211CD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86957" y="3927070"/>
              <a:ext cx="466912" cy="466912"/>
            </a:xfrm>
            <a:prstGeom prst="rect">
              <a:avLst/>
            </a:prstGeom>
          </p:spPr>
        </p:pic>
      </p:grpSp>
      <p:grpSp>
        <p:nvGrpSpPr>
          <p:cNvPr id="83" name="Grupa 37">
            <a:extLst>
              <a:ext uri="{FF2B5EF4-FFF2-40B4-BE49-F238E27FC236}">
                <a16:creationId xmlns:a16="http://schemas.microsoft.com/office/drawing/2014/main" id="{1C8DE775-ECC8-9A94-DADD-A805929D28FA}"/>
              </a:ext>
            </a:extLst>
          </p:cNvPr>
          <p:cNvGrpSpPr/>
          <p:nvPr/>
        </p:nvGrpSpPr>
        <p:grpSpPr>
          <a:xfrm flipH="1">
            <a:off x="8301440" y="2292812"/>
            <a:ext cx="890109" cy="284498"/>
            <a:chOff x="6386957" y="3907753"/>
            <a:chExt cx="1609758" cy="514514"/>
          </a:xfrm>
        </p:grpSpPr>
        <p:sp>
          <p:nvSpPr>
            <p:cNvPr id="84" name="Dowolny kształt: kształt 38">
              <a:extLst>
                <a:ext uri="{FF2B5EF4-FFF2-40B4-BE49-F238E27FC236}">
                  <a16:creationId xmlns:a16="http://schemas.microsoft.com/office/drawing/2014/main" id="{221FC264-82D0-F594-BBFE-2C48A6AA1667}"/>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5" name="Łącznik prosty ze strzałką 39">
              <a:extLst>
                <a:ext uri="{FF2B5EF4-FFF2-40B4-BE49-F238E27FC236}">
                  <a16:creationId xmlns:a16="http://schemas.microsoft.com/office/drawing/2014/main" id="{53CF6A19-D07C-0719-FB1E-DA1733562C97}"/>
                </a:ext>
              </a:extLst>
            </p:cNvPr>
            <p:cNvCxnSpPr>
              <a:cxnSpLocks/>
            </p:cNvCxnSpPr>
            <p:nvPr/>
          </p:nvCxnSpPr>
          <p:spPr>
            <a:xfrm>
              <a:off x="6787801" y="4145958"/>
              <a:ext cx="741569"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6" name="Grafika 40" descr="Chodzenie">
              <a:extLst>
                <a:ext uri="{FF2B5EF4-FFF2-40B4-BE49-F238E27FC236}">
                  <a16:creationId xmlns:a16="http://schemas.microsoft.com/office/drawing/2014/main" id="{3D683256-8D79-008D-6D5B-9D2727CE91F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86957" y="3927070"/>
              <a:ext cx="466912" cy="466912"/>
            </a:xfrm>
            <a:prstGeom prst="rect">
              <a:avLst/>
            </a:prstGeom>
          </p:spPr>
        </p:pic>
      </p:grpSp>
      <p:grpSp>
        <p:nvGrpSpPr>
          <p:cNvPr id="87" name="Grupa 41">
            <a:extLst>
              <a:ext uri="{FF2B5EF4-FFF2-40B4-BE49-F238E27FC236}">
                <a16:creationId xmlns:a16="http://schemas.microsoft.com/office/drawing/2014/main" id="{90547CAD-78FA-3501-D052-230FB615AF6A}"/>
              </a:ext>
            </a:extLst>
          </p:cNvPr>
          <p:cNvGrpSpPr/>
          <p:nvPr/>
        </p:nvGrpSpPr>
        <p:grpSpPr>
          <a:xfrm flipH="1">
            <a:off x="8279458" y="2639687"/>
            <a:ext cx="925028" cy="285461"/>
            <a:chOff x="5019237" y="4794095"/>
            <a:chExt cx="1667269" cy="514514"/>
          </a:xfrm>
        </p:grpSpPr>
        <p:sp>
          <p:nvSpPr>
            <p:cNvPr id="88" name="Dowolny kształt: kształt 42">
              <a:extLst>
                <a:ext uri="{FF2B5EF4-FFF2-40B4-BE49-F238E27FC236}">
                  <a16:creationId xmlns:a16="http://schemas.microsoft.com/office/drawing/2014/main" id="{45E0D37D-A2FD-2ECC-6B0E-3AF599BD6868}"/>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9" name="Łącznik prosty ze strzałką 43">
              <a:extLst>
                <a:ext uri="{FF2B5EF4-FFF2-40B4-BE49-F238E27FC236}">
                  <a16:creationId xmlns:a16="http://schemas.microsoft.com/office/drawing/2014/main" id="{964BD7EF-6243-AABA-1351-84237C7E2ACE}"/>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0" name="Grafika 44" descr="Chodzenie">
              <a:extLst>
                <a:ext uri="{FF2B5EF4-FFF2-40B4-BE49-F238E27FC236}">
                  <a16:creationId xmlns:a16="http://schemas.microsoft.com/office/drawing/2014/main" id="{E61E5DBB-AFA3-7FA1-19DB-F1C2AD0435C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5019237" y="4801241"/>
              <a:ext cx="500224" cy="500222"/>
            </a:xfrm>
            <a:prstGeom prst="rect">
              <a:avLst/>
            </a:prstGeom>
          </p:spPr>
        </p:pic>
      </p:grpSp>
      <p:grpSp>
        <p:nvGrpSpPr>
          <p:cNvPr id="91" name="Grupa 41">
            <a:extLst>
              <a:ext uri="{FF2B5EF4-FFF2-40B4-BE49-F238E27FC236}">
                <a16:creationId xmlns:a16="http://schemas.microsoft.com/office/drawing/2014/main" id="{61F3A168-3D0A-DA35-A19A-70927FAAE741}"/>
              </a:ext>
            </a:extLst>
          </p:cNvPr>
          <p:cNvGrpSpPr/>
          <p:nvPr/>
        </p:nvGrpSpPr>
        <p:grpSpPr>
          <a:xfrm flipH="1">
            <a:off x="6637368" y="3746029"/>
            <a:ext cx="925028" cy="285461"/>
            <a:chOff x="5019237" y="4794095"/>
            <a:chExt cx="1667269" cy="514514"/>
          </a:xfrm>
        </p:grpSpPr>
        <p:sp>
          <p:nvSpPr>
            <p:cNvPr id="103" name="Dowolny kształt: kształt 42">
              <a:extLst>
                <a:ext uri="{FF2B5EF4-FFF2-40B4-BE49-F238E27FC236}">
                  <a16:creationId xmlns:a16="http://schemas.microsoft.com/office/drawing/2014/main" id="{0043949D-A571-56E6-D581-0C43E59963CE}"/>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4" name="Łącznik prosty ze strzałką 43">
              <a:extLst>
                <a:ext uri="{FF2B5EF4-FFF2-40B4-BE49-F238E27FC236}">
                  <a16:creationId xmlns:a16="http://schemas.microsoft.com/office/drawing/2014/main" id="{AA6DD736-B2CD-EDB5-9D32-BD7732F4D7EB}"/>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5" name="Grafika 44" descr="Chodzenie">
              <a:extLst>
                <a:ext uri="{FF2B5EF4-FFF2-40B4-BE49-F238E27FC236}">
                  <a16:creationId xmlns:a16="http://schemas.microsoft.com/office/drawing/2014/main" id="{E7931A0D-22F7-2821-127F-666982B8F76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5019237" y="4801241"/>
              <a:ext cx="500224" cy="500222"/>
            </a:xfrm>
            <a:prstGeom prst="rect">
              <a:avLst/>
            </a:prstGeom>
          </p:spPr>
        </p:pic>
      </p:grpSp>
      <p:grpSp>
        <p:nvGrpSpPr>
          <p:cNvPr id="106" name="Grupa 41">
            <a:extLst>
              <a:ext uri="{FF2B5EF4-FFF2-40B4-BE49-F238E27FC236}">
                <a16:creationId xmlns:a16="http://schemas.microsoft.com/office/drawing/2014/main" id="{5800418D-B9C0-F577-ECD2-6CAC594307E8}"/>
              </a:ext>
            </a:extLst>
          </p:cNvPr>
          <p:cNvGrpSpPr/>
          <p:nvPr/>
        </p:nvGrpSpPr>
        <p:grpSpPr>
          <a:xfrm flipH="1">
            <a:off x="4322672" y="4702872"/>
            <a:ext cx="925028" cy="285461"/>
            <a:chOff x="5019237" y="4794095"/>
            <a:chExt cx="1667269" cy="514514"/>
          </a:xfrm>
        </p:grpSpPr>
        <p:sp>
          <p:nvSpPr>
            <p:cNvPr id="107" name="Dowolny kształt: kształt 42">
              <a:extLst>
                <a:ext uri="{FF2B5EF4-FFF2-40B4-BE49-F238E27FC236}">
                  <a16:creationId xmlns:a16="http://schemas.microsoft.com/office/drawing/2014/main" id="{C8E871E4-412F-6367-8791-09E4ECD1E414}"/>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8" name="Łącznik prosty ze strzałką 43">
              <a:extLst>
                <a:ext uri="{FF2B5EF4-FFF2-40B4-BE49-F238E27FC236}">
                  <a16:creationId xmlns:a16="http://schemas.microsoft.com/office/drawing/2014/main" id="{D4F7AB39-A4EB-A010-89B3-7711476ED64B}"/>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9" name="Grafika 44" descr="Chodzenie">
              <a:extLst>
                <a:ext uri="{FF2B5EF4-FFF2-40B4-BE49-F238E27FC236}">
                  <a16:creationId xmlns:a16="http://schemas.microsoft.com/office/drawing/2014/main" id="{007F03D4-8BDA-D4F1-341F-9ED7BCDE2FB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5019237" y="4801241"/>
              <a:ext cx="500224" cy="500222"/>
            </a:xfrm>
            <a:prstGeom prst="rect">
              <a:avLst/>
            </a:prstGeom>
          </p:spPr>
        </p:pic>
      </p:grpSp>
      <p:grpSp>
        <p:nvGrpSpPr>
          <p:cNvPr id="110" name="Grupa 41">
            <a:extLst>
              <a:ext uri="{FF2B5EF4-FFF2-40B4-BE49-F238E27FC236}">
                <a16:creationId xmlns:a16="http://schemas.microsoft.com/office/drawing/2014/main" id="{302E111C-BDAB-DBA3-2DF0-BE28B471837B}"/>
              </a:ext>
            </a:extLst>
          </p:cNvPr>
          <p:cNvGrpSpPr/>
          <p:nvPr/>
        </p:nvGrpSpPr>
        <p:grpSpPr>
          <a:xfrm flipH="1">
            <a:off x="9760039" y="3521761"/>
            <a:ext cx="925028" cy="285461"/>
            <a:chOff x="5019237" y="4794095"/>
            <a:chExt cx="1667269" cy="514514"/>
          </a:xfrm>
        </p:grpSpPr>
        <p:sp>
          <p:nvSpPr>
            <p:cNvPr id="111" name="Dowolny kształt: kształt 42">
              <a:extLst>
                <a:ext uri="{FF2B5EF4-FFF2-40B4-BE49-F238E27FC236}">
                  <a16:creationId xmlns:a16="http://schemas.microsoft.com/office/drawing/2014/main" id="{C5E50BF7-3E66-542B-0152-BEE8C862CBBD}"/>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Łącznik prosty ze strzałką 43">
              <a:extLst>
                <a:ext uri="{FF2B5EF4-FFF2-40B4-BE49-F238E27FC236}">
                  <a16:creationId xmlns:a16="http://schemas.microsoft.com/office/drawing/2014/main" id="{3FB67A97-767C-0F56-22AA-A91B243037D0}"/>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3" name="Grafika 44" descr="Chodzenie">
              <a:extLst>
                <a:ext uri="{FF2B5EF4-FFF2-40B4-BE49-F238E27FC236}">
                  <a16:creationId xmlns:a16="http://schemas.microsoft.com/office/drawing/2014/main" id="{C7331F66-9411-2497-5AB3-747DF17E99E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5019237" y="4801241"/>
              <a:ext cx="500224" cy="500222"/>
            </a:xfrm>
            <a:prstGeom prst="rect">
              <a:avLst/>
            </a:prstGeom>
          </p:spPr>
        </p:pic>
      </p:grpSp>
      <p:grpSp>
        <p:nvGrpSpPr>
          <p:cNvPr id="114" name="Grupa 37">
            <a:extLst>
              <a:ext uri="{FF2B5EF4-FFF2-40B4-BE49-F238E27FC236}">
                <a16:creationId xmlns:a16="http://schemas.microsoft.com/office/drawing/2014/main" id="{3EC2E104-4A96-8786-3564-742FF78EAF46}"/>
              </a:ext>
            </a:extLst>
          </p:cNvPr>
          <p:cNvGrpSpPr/>
          <p:nvPr/>
        </p:nvGrpSpPr>
        <p:grpSpPr>
          <a:xfrm flipH="1">
            <a:off x="4360003" y="4353847"/>
            <a:ext cx="890109" cy="284498"/>
            <a:chOff x="6386957" y="3907753"/>
            <a:chExt cx="1609758" cy="514514"/>
          </a:xfrm>
        </p:grpSpPr>
        <p:sp>
          <p:nvSpPr>
            <p:cNvPr id="115" name="Dowolny kształt: kształt 38">
              <a:extLst>
                <a:ext uri="{FF2B5EF4-FFF2-40B4-BE49-F238E27FC236}">
                  <a16:creationId xmlns:a16="http://schemas.microsoft.com/office/drawing/2014/main" id="{D94FA835-C28F-9A84-2C6B-80F014221466}"/>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6" name="Łącznik prosty ze strzałką 39">
              <a:extLst>
                <a:ext uri="{FF2B5EF4-FFF2-40B4-BE49-F238E27FC236}">
                  <a16:creationId xmlns:a16="http://schemas.microsoft.com/office/drawing/2014/main" id="{9227F506-D88C-2654-4DBE-651A57E482B1}"/>
                </a:ext>
              </a:extLst>
            </p:cNvPr>
            <p:cNvCxnSpPr>
              <a:cxnSpLocks/>
            </p:cNvCxnSpPr>
            <p:nvPr/>
          </p:nvCxnSpPr>
          <p:spPr>
            <a:xfrm>
              <a:off x="6782878" y="4195747"/>
              <a:ext cx="741568"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7" name="Grafika 40" descr="Chodzenie">
              <a:extLst>
                <a:ext uri="{FF2B5EF4-FFF2-40B4-BE49-F238E27FC236}">
                  <a16:creationId xmlns:a16="http://schemas.microsoft.com/office/drawing/2014/main" id="{F6228DF7-296A-F32A-80E5-46FE66799C2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86957" y="3927070"/>
              <a:ext cx="466912" cy="466912"/>
            </a:xfrm>
            <a:prstGeom prst="rect">
              <a:avLst/>
            </a:prstGeom>
          </p:spPr>
        </p:pic>
      </p:grpSp>
      <p:grpSp>
        <p:nvGrpSpPr>
          <p:cNvPr id="118" name="Grupa 41">
            <a:extLst>
              <a:ext uri="{FF2B5EF4-FFF2-40B4-BE49-F238E27FC236}">
                <a16:creationId xmlns:a16="http://schemas.microsoft.com/office/drawing/2014/main" id="{50C54339-4DA5-BAA6-3173-140C3A59C3BD}"/>
              </a:ext>
            </a:extLst>
          </p:cNvPr>
          <p:cNvGrpSpPr/>
          <p:nvPr/>
        </p:nvGrpSpPr>
        <p:grpSpPr>
          <a:xfrm flipH="1">
            <a:off x="2299881" y="3892365"/>
            <a:ext cx="925028" cy="285461"/>
            <a:chOff x="5019237" y="4794095"/>
            <a:chExt cx="1667269" cy="514514"/>
          </a:xfrm>
        </p:grpSpPr>
        <p:sp>
          <p:nvSpPr>
            <p:cNvPr id="122" name="Dowolny kształt: kształt 42">
              <a:extLst>
                <a:ext uri="{FF2B5EF4-FFF2-40B4-BE49-F238E27FC236}">
                  <a16:creationId xmlns:a16="http://schemas.microsoft.com/office/drawing/2014/main" id="{609AE753-87E6-6F5C-2858-0354A90ED562}"/>
                </a:ext>
              </a:extLst>
            </p:cNvPr>
            <p:cNvSpPr/>
            <p:nvPr/>
          </p:nvSpPr>
          <p:spPr>
            <a:xfrm>
              <a:off x="5764362" y="4794095"/>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3" name="Łącznik prosty ze strzałką 43">
              <a:extLst>
                <a:ext uri="{FF2B5EF4-FFF2-40B4-BE49-F238E27FC236}">
                  <a16:creationId xmlns:a16="http://schemas.microsoft.com/office/drawing/2014/main" id="{CF6C2950-846A-FCCB-B3A0-E890837C1BE7}"/>
                </a:ext>
              </a:extLst>
            </p:cNvPr>
            <p:cNvCxnSpPr>
              <a:cxnSpLocks/>
            </p:cNvCxnSpPr>
            <p:nvPr/>
          </p:nvCxnSpPr>
          <p:spPr>
            <a:xfrm flipH="1">
              <a:off x="5445919" y="5041745"/>
              <a:ext cx="732387"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4" name="Grafika 44" descr="Chodzenie">
              <a:extLst>
                <a:ext uri="{FF2B5EF4-FFF2-40B4-BE49-F238E27FC236}">
                  <a16:creationId xmlns:a16="http://schemas.microsoft.com/office/drawing/2014/main" id="{1062B613-D168-03F1-77AE-C044F649AB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5019237" y="4801241"/>
              <a:ext cx="500224" cy="500222"/>
            </a:xfrm>
            <a:prstGeom prst="rect">
              <a:avLst/>
            </a:prstGeom>
          </p:spPr>
        </p:pic>
      </p:grpSp>
      <p:grpSp>
        <p:nvGrpSpPr>
          <p:cNvPr id="125" name="Grupa 37">
            <a:extLst>
              <a:ext uri="{FF2B5EF4-FFF2-40B4-BE49-F238E27FC236}">
                <a16:creationId xmlns:a16="http://schemas.microsoft.com/office/drawing/2014/main" id="{3E16725B-CC8B-D5DC-C18A-4BA099EF7267}"/>
              </a:ext>
            </a:extLst>
          </p:cNvPr>
          <p:cNvGrpSpPr/>
          <p:nvPr/>
        </p:nvGrpSpPr>
        <p:grpSpPr>
          <a:xfrm flipH="1">
            <a:off x="2299881" y="4304935"/>
            <a:ext cx="890109" cy="284498"/>
            <a:chOff x="6386957" y="3907753"/>
            <a:chExt cx="1609758" cy="514514"/>
          </a:xfrm>
        </p:grpSpPr>
        <p:sp>
          <p:nvSpPr>
            <p:cNvPr id="126" name="Dowolny kształt: kształt 38">
              <a:extLst>
                <a:ext uri="{FF2B5EF4-FFF2-40B4-BE49-F238E27FC236}">
                  <a16:creationId xmlns:a16="http://schemas.microsoft.com/office/drawing/2014/main" id="{31188665-0F1E-4181-DAC5-6D253CD29385}"/>
                </a:ext>
              </a:extLst>
            </p:cNvPr>
            <p:cNvSpPr/>
            <p:nvPr/>
          </p:nvSpPr>
          <p:spPr>
            <a:xfrm>
              <a:off x="7074571" y="3907753"/>
              <a:ext cx="922144" cy="514514"/>
            </a:xfrm>
            <a:custGeom>
              <a:avLst/>
              <a:gdLst>
                <a:gd name="connsiteX0" fmla="*/ 1154813 w 1451765"/>
                <a:gd name="connsiteY0" fmla="*/ 579056 h 810019"/>
                <a:gd name="connsiteX1" fmla="*/ 1270295 w 1451765"/>
                <a:gd name="connsiteY1" fmla="*/ 694537 h 810019"/>
                <a:gd name="connsiteX2" fmla="*/ 1154813 w 1451765"/>
                <a:gd name="connsiteY2" fmla="*/ 810019 h 810019"/>
                <a:gd name="connsiteX3" fmla="*/ 1039332 w 1451765"/>
                <a:gd name="connsiteY3" fmla="*/ 694537 h 810019"/>
                <a:gd name="connsiteX4" fmla="*/ 1154813 w 1451765"/>
                <a:gd name="connsiteY4" fmla="*/ 579056 h 810019"/>
                <a:gd name="connsiteX5" fmla="*/ 230962 w 1451765"/>
                <a:gd name="connsiteY5" fmla="*/ 579056 h 810019"/>
                <a:gd name="connsiteX6" fmla="*/ 346444 w 1451765"/>
                <a:gd name="connsiteY6" fmla="*/ 694537 h 810019"/>
                <a:gd name="connsiteX7" fmla="*/ 230962 w 1451765"/>
                <a:gd name="connsiteY7" fmla="*/ 810019 h 810019"/>
                <a:gd name="connsiteX8" fmla="*/ 115481 w 1451765"/>
                <a:gd name="connsiteY8" fmla="*/ 694537 h 810019"/>
                <a:gd name="connsiteX9" fmla="*/ 230962 w 1451765"/>
                <a:gd name="connsiteY9" fmla="*/ 579056 h 810019"/>
                <a:gd name="connsiteX10" fmla="*/ 1055829 w 1451765"/>
                <a:gd name="connsiteY10" fmla="*/ 67639 h 810019"/>
                <a:gd name="connsiteX11" fmla="*/ 1055829 w 1451765"/>
                <a:gd name="connsiteY11" fmla="*/ 331596 h 810019"/>
                <a:gd name="connsiteX12" fmla="*/ 1154813 w 1451765"/>
                <a:gd name="connsiteY12" fmla="*/ 430580 h 810019"/>
                <a:gd name="connsiteX13" fmla="*/ 1384126 w 1451765"/>
                <a:gd name="connsiteY13" fmla="*/ 430580 h 810019"/>
                <a:gd name="connsiteX14" fmla="*/ 1377527 w 1451765"/>
                <a:gd name="connsiteY14" fmla="*/ 356342 h 810019"/>
                <a:gd name="connsiteX15" fmla="*/ 1339583 w 1451765"/>
                <a:gd name="connsiteY15" fmla="*/ 122080 h 810019"/>
                <a:gd name="connsiteX16" fmla="*/ 1275244 w 1451765"/>
                <a:gd name="connsiteY16" fmla="*/ 67639 h 810019"/>
                <a:gd name="connsiteX17" fmla="*/ 849708 w 1451765"/>
                <a:gd name="connsiteY17" fmla="*/ 67639 h 810019"/>
                <a:gd name="connsiteX18" fmla="*/ 856058 w 1451765"/>
                <a:gd name="connsiteY18" fmla="*/ 325246 h 810019"/>
                <a:gd name="connsiteX19" fmla="*/ 989840 w 1451765"/>
                <a:gd name="connsiteY19" fmla="*/ 331596 h 810019"/>
                <a:gd name="connsiteX20" fmla="*/ 989840 w 1451765"/>
                <a:gd name="connsiteY20" fmla="*/ 67639 h 810019"/>
                <a:gd name="connsiteX21" fmla="*/ 395936 w 1451765"/>
                <a:gd name="connsiteY21" fmla="*/ 67639 h 810019"/>
                <a:gd name="connsiteX22" fmla="*/ 395936 w 1451765"/>
                <a:gd name="connsiteY22" fmla="*/ 331596 h 810019"/>
                <a:gd name="connsiteX23" fmla="*/ 497968 w 1451765"/>
                <a:gd name="connsiteY23" fmla="*/ 334771 h 810019"/>
                <a:gd name="connsiteX24" fmla="*/ 494793 w 1451765"/>
                <a:gd name="connsiteY24" fmla="*/ 67639 h 810019"/>
                <a:gd name="connsiteX25" fmla="*/ 98984 w 1451765"/>
                <a:gd name="connsiteY25" fmla="*/ 67639 h 810019"/>
                <a:gd name="connsiteX26" fmla="*/ 65989 w 1451765"/>
                <a:gd name="connsiteY26" fmla="*/ 100634 h 810019"/>
                <a:gd name="connsiteX27" fmla="*/ 65989 w 1451765"/>
                <a:gd name="connsiteY27" fmla="*/ 331596 h 810019"/>
                <a:gd name="connsiteX28" fmla="*/ 329947 w 1451765"/>
                <a:gd name="connsiteY28" fmla="*/ 331596 h 810019"/>
                <a:gd name="connsiteX29" fmla="*/ 329947 w 1451765"/>
                <a:gd name="connsiteY29" fmla="*/ 67639 h 810019"/>
                <a:gd name="connsiteX30" fmla="*/ 579261 w 1451765"/>
                <a:gd name="connsiteY30" fmla="*/ 65887 h 810019"/>
                <a:gd name="connsiteX31" fmla="*/ 532826 w 1451765"/>
                <a:gd name="connsiteY31" fmla="*/ 112322 h 810019"/>
                <a:gd name="connsiteX32" fmla="*/ 532826 w 1451765"/>
                <a:gd name="connsiteY32" fmla="*/ 648102 h 810019"/>
                <a:gd name="connsiteX33" fmla="*/ 579261 w 1451765"/>
                <a:gd name="connsiteY33" fmla="*/ 694537 h 810019"/>
                <a:gd name="connsiteX34" fmla="*/ 764997 w 1451765"/>
                <a:gd name="connsiteY34" fmla="*/ 694537 h 810019"/>
                <a:gd name="connsiteX35" fmla="*/ 811432 w 1451765"/>
                <a:gd name="connsiteY35" fmla="*/ 648102 h 810019"/>
                <a:gd name="connsiteX36" fmla="*/ 811432 w 1451765"/>
                <a:gd name="connsiteY36" fmla="*/ 112322 h 810019"/>
                <a:gd name="connsiteX37" fmla="*/ 764997 w 1451765"/>
                <a:gd name="connsiteY37" fmla="*/ 65887 h 810019"/>
                <a:gd name="connsiteX38" fmla="*/ 65989 w 1451765"/>
                <a:gd name="connsiteY38" fmla="*/ 0 h 810019"/>
                <a:gd name="connsiteX39" fmla="*/ 1275244 w 1451765"/>
                <a:gd name="connsiteY39" fmla="*/ 0 h 810019"/>
                <a:gd name="connsiteX40" fmla="*/ 1405573 w 1451765"/>
                <a:gd name="connsiteY40" fmla="*/ 108882 h 810019"/>
                <a:gd name="connsiteX41" fmla="*/ 1443517 w 1451765"/>
                <a:gd name="connsiteY41" fmla="*/ 344794 h 810019"/>
                <a:gd name="connsiteX42" fmla="*/ 1451765 w 1451765"/>
                <a:gd name="connsiteY42" fmla="*/ 450377 h 810019"/>
                <a:gd name="connsiteX43" fmla="*/ 1451765 w 1451765"/>
                <a:gd name="connsiteY43" fmla="*/ 661543 h 810019"/>
                <a:gd name="connsiteX44" fmla="*/ 1385776 w 1451765"/>
                <a:gd name="connsiteY44" fmla="*/ 727532 h 810019"/>
                <a:gd name="connsiteX45" fmla="*/ 1316487 w 1451765"/>
                <a:gd name="connsiteY45" fmla="*/ 727532 h 810019"/>
                <a:gd name="connsiteX46" fmla="*/ 1319787 w 1451765"/>
                <a:gd name="connsiteY46" fmla="*/ 694538 h 810019"/>
                <a:gd name="connsiteX47" fmla="*/ 1154813 w 1451765"/>
                <a:gd name="connsiteY47" fmla="*/ 529564 h 810019"/>
                <a:gd name="connsiteX48" fmla="*/ 989840 w 1451765"/>
                <a:gd name="connsiteY48" fmla="*/ 694538 h 810019"/>
                <a:gd name="connsiteX49" fmla="*/ 993139 w 1451765"/>
                <a:gd name="connsiteY49" fmla="*/ 727532 h 810019"/>
                <a:gd name="connsiteX50" fmla="*/ 392637 w 1451765"/>
                <a:gd name="connsiteY50" fmla="*/ 727532 h 810019"/>
                <a:gd name="connsiteX51" fmla="*/ 395936 w 1451765"/>
                <a:gd name="connsiteY51" fmla="*/ 694538 h 810019"/>
                <a:gd name="connsiteX52" fmla="*/ 230963 w 1451765"/>
                <a:gd name="connsiteY52" fmla="*/ 529564 h 810019"/>
                <a:gd name="connsiteX53" fmla="*/ 65989 w 1451765"/>
                <a:gd name="connsiteY53" fmla="*/ 694538 h 810019"/>
                <a:gd name="connsiteX54" fmla="*/ 69289 w 1451765"/>
                <a:gd name="connsiteY54" fmla="*/ 727532 h 810019"/>
                <a:gd name="connsiteX55" fmla="*/ 65989 w 1451765"/>
                <a:gd name="connsiteY55" fmla="*/ 727532 h 810019"/>
                <a:gd name="connsiteX56" fmla="*/ 0 w 1451765"/>
                <a:gd name="connsiteY56" fmla="*/ 661543 h 810019"/>
                <a:gd name="connsiteX57" fmla="*/ 0 w 1451765"/>
                <a:gd name="connsiteY57" fmla="*/ 67639 h 810019"/>
                <a:gd name="connsiteX58" fmla="*/ 65989 w 1451765"/>
                <a:gd name="connsiteY58" fmla="*/ 0 h 81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51765" h="810019">
                  <a:moveTo>
                    <a:pt x="1154813" y="579056"/>
                  </a:moveTo>
                  <a:cubicBezTo>
                    <a:pt x="1218592" y="579056"/>
                    <a:pt x="1270295" y="630759"/>
                    <a:pt x="1270295" y="694537"/>
                  </a:cubicBezTo>
                  <a:cubicBezTo>
                    <a:pt x="1270295" y="758316"/>
                    <a:pt x="1218592" y="810019"/>
                    <a:pt x="1154813" y="810019"/>
                  </a:cubicBezTo>
                  <a:cubicBezTo>
                    <a:pt x="1091035" y="810019"/>
                    <a:pt x="1039332" y="758316"/>
                    <a:pt x="1039332" y="694537"/>
                  </a:cubicBezTo>
                  <a:cubicBezTo>
                    <a:pt x="1039332" y="630759"/>
                    <a:pt x="1091035" y="579056"/>
                    <a:pt x="1154813" y="579056"/>
                  </a:cubicBezTo>
                  <a:close/>
                  <a:moveTo>
                    <a:pt x="230962" y="579056"/>
                  </a:moveTo>
                  <a:cubicBezTo>
                    <a:pt x="294741" y="579056"/>
                    <a:pt x="346444" y="630759"/>
                    <a:pt x="346444" y="694537"/>
                  </a:cubicBezTo>
                  <a:cubicBezTo>
                    <a:pt x="346444" y="758316"/>
                    <a:pt x="294741" y="810019"/>
                    <a:pt x="230962" y="810019"/>
                  </a:cubicBezTo>
                  <a:cubicBezTo>
                    <a:pt x="167184" y="810019"/>
                    <a:pt x="115481" y="758316"/>
                    <a:pt x="115481" y="694537"/>
                  </a:cubicBezTo>
                  <a:cubicBezTo>
                    <a:pt x="115481" y="630759"/>
                    <a:pt x="167184" y="579056"/>
                    <a:pt x="230962" y="579056"/>
                  </a:cubicBezTo>
                  <a:close/>
                  <a:moveTo>
                    <a:pt x="1055829" y="67639"/>
                  </a:moveTo>
                  <a:lnTo>
                    <a:pt x="1055829" y="331596"/>
                  </a:lnTo>
                  <a:lnTo>
                    <a:pt x="1154813" y="430580"/>
                  </a:lnTo>
                  <a:lnTo>
                    <a:pt x="1384126" y="430580"/>
                  </a:lnTo>
                  <a:cubicBezTo>
                    <a:pt x="1384126" y="405834"/>
                    <a:pt x="1380827" y="381088"/>
                    <a:pt x="1377527" y="356342"/>
                  </a:cubicBezTo>
                  <a:lnTo>
                    <a:pt x="1339583" y="122080"/>
                  </a:lnTo>
                  <a:cubicBezTo>
                    <a:pt x="1334634" y="90735"/>
                    <a:pt x="1306589" y="67639"/>
                    <a:pt x="1275244" y="67639"/>
                  </a:cubicBezTo>
                  <a:close/>
                  <a:moveTo>
                    <a:pt x="849708" y="67639"/>
                  </a:moveTo>
                  <a:lnTo>
                    <a:pt x="856058" y="325246"/>
                  </a:lnTo>
                  <a:lnTo>
                    <a:pt x="989840" y="331596"/>
                  </a:lnTo>
                  <a:lnTo>
                    <a:pt x="989840" y="67639"/>
                  </a:lnTo>
                  <a:close/>
                  <a:moveTo>
                    <a:pt x="395936" y="67639"/>
                  </a:moveTo>
                  <a:lnTo>
                    <a:pt x="395936" y="331596"/>
                  </a:lnTo>
                  <a:lnTo>
                    <a:pt x="497968" y="334771"/>
                  </a:lnTo>
                  <a:cubicBezTo>
                    <a:pt x="496910" y="244669"/>
                    <a:pt x="495851" y="157741"/>
                    <a:pt x="494793" y="67639"/>
                  </a:cubicBezTo>
                  <a:close/>
                  <a:moveTo>
                    <a:pt x="98984" y="67639"/>
                  </a:moveTo>
                  <a:cubicBezTo>
                    <a:pt x="80837" y="67639"/>
                    <a:pt x="65989" y="82487"/>
                    <a:pt x="65989" y="100634"/>
                  </a:cubicBezTo>
                  <a:lnTo>
                    <a:pt x="65989" y="331596"/>
                  </a:lnTo>
                  <a:lnTo>
                    <a:pt x="329947" y="331596"/>
                  </a:lnTo>
                  <a:lnTo>
                    <a:pt x="329947" y="67639"/>
                  </a:lnTo>
                  <a:close/>
                  <a:moveTo>
                    <a:pt x="579261" y="65887"/>
                  </a:moveTo>
                  <a:cubicBezTo>
                    <a:pt x="553616" y="65887"/>
                    <a:pt x="532826" y="86677"/>
                    <a:pt x="532826" y="112322"/>
                  </a:cubicBezTo>
                  <a:lnTo>
                    <a:pt x="532826" y="648102"/>
                  </a:lnTo>
                  <a:cubicBezTo>
                    <a:pt x="532826" y="673747"/>
                    <a:pt x="553616" y="694537"/>
                    <a:pt x="579261" y="694537"/>
                  </a:cubicBezTo>
                  <a:lnTo>
                    <a:pt x="764997" y="694537"/>
                  </a:lnTo>
                  <a:cubicBezTo>
                    <a:pt x="790642" y="694537"/>
                    <a:pt x="811432" y="673747"/>
                    <a:pt x="811432" y="648102"/>
                  </a:cubicBezTo>
                  <a:lnTo>
                    <a:pt x="811432" y="112322"/>
                  </a:lnTo>
                  <a:cubicBezTo>
                    <a:pt x="811432" y="86677"/>
                    <a:pt x="790642" y="65887"/>
                    <a:pt x="764997" y="65887"/>
                  </a:cubicBezTo>
                  <a:close/>
                  <a:moveTo>
                    <a:pt x="65989" y="0"/>
                  </a:moveTo>
                  <a:lnTo>
                    <a:pt x="1275244" y="0"/>
                  </a:lnTo>
                  <a:cubicBezTo>
                    <a:pt x="1339583" y="0"/>
                    <a:pt x="1394025" y="46193"/>
                    <a:pt x="1405573" y="108882"/>
                  </a:cubicBezTo>
                  <a:lnTo>
                    <a:pt x="1443517" y="344794"/>
                  </a:lnTo>
                  <a:cubicBezTo>
                    <a:pt x="1448466" y="379439"/>
                    <a:pt x="1451765" y="415733"/>
                    <a:pt x="1451765" y="450377"/>
                  </a:cubicBezTo>
                  <a:lnTo>
                    <a:pt x="1451765" y="661543"/>
                  </a:lnTo>
                  <a:cubicBezTo>
                    <a:pt x="1451765" y="697837"/>
                    <a:pt x="1422070" y="727532"/>
                    <a:pt x="1385776" y="727532"/>
                  </a:cubicBezTo>
                  <a:lnTo>
                    <a:pt x="1316487" y="727532"/>
                  </a:lnTo>
                  <a:cubicBezTo>
                    <a:pt x="1318137" y="717634"/>
                    <a:pt x="1319787" y="706086"/>
                    <a:pt x="1319787" y="694538"/>
                  </a:cubicBezTo>
                  <a:cubicBezTo>
                    <a:pt x="1319787" y="603802"/>
                    <a:pt x="1245549" y="529564"/>
                    <a:pt x="1154813" y="529564"/>
                  </a:cubicBezTo>
                  <a:cubicBezTo>
                    <a:pt x="1064078" y="529564"/>
                    <a:pt x="989840" y="603802"/>
                    <a:pt x="989840" y="694538"/>
                  </a:cubicBezTo>
                  <a:cubicBezTo>
                    <a:pt x="989840" y="706086"/>
                    <a:pt x="991490" y="717634"/>
                    <a:pt x="993139" y="727532"/>
                  </a:cubicBezTo>
                  <a:lnTo>
                    <a:pt x="392637" y="727532"/>
                  </a:lnTo>
                  <a:cubicBezTo>
                    <a:pt x="394286" y="717634"/>
                    <a:pt x="395936" y="706086"/>
                    <a:pt x="395936" y="694538"/>
                  </a:cubicBezTo>
                  <a:cubicBezTo>
                    <a:pt x="395936" y="603802"/>
                    <a:pt x="321698" y="529564"/>
                    <a:pt x="230963" y="529564"/>
                  </a:cubicBezTo>
                  <a:cubicBezTo>
                    <a:pt x="140227" y="529564"/>
                    <a:pt x="65989" y="603802"/>
                    <a:pt x="65989" y="694538"/>
                  </a:cubicBezTo>
                  <a:cubicBezTo>
                    <a:pt x="65989" y="706086"/>
                    <a:pt x="67639" y="717634"/>
                    <a:pt x="69289" y="727532"/>
                  </a:cubicBezTo>
                  <a:lnTo>
                    <a:pt x="65989" y="727532"/>
                  </a:lnTo>
                  <a:cubicBezTo>
                    <a:pt x="29695" y="727532"/>
                    <a:pt x="0" y="697837"/>
                    <a:pt x="0" y="661543"/>
                  </a:cubicBezTo>
                  <a:lnTo>
                    <a:pt x="0" y="67639"/>
                  </a:lnTo>
                  <a:cubicBezTo>
                    <a:pt x="0" y="31345"/>
                    <a:pt x="29695" y="1650"/>
                    <a:pt x="65989" y="0"/>
                  </a:cubicBez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7" name="Łącznik prosty ze strzałką 39">
              <a:extLst>
                <a:ext uri="{FF2B5EF4-FFF2-40B4-BE49-F238E27FC236}">
                  <a16:creationId xmlns:a16="http://schemas.microsoft.com/office/drawing/2014/main" id="{6A291888-C537-83B6-42BA-CD424F67B1A6}"/>
                </a:ext>
              </a:extLst>
            </p:cNvPr>
            <p:cNvCxnSpPr>
              <a:cxnSpLocks/>
            </p:cNvCxnSpPr>
            <p:nvPr/>
          </p:nvCxnSpPr>
          <p:spPr>
            <a:xfrm>
              <a:off x="6782878" y="4195747"/>
              <a:ext cx="741568" cy="0"/>
            </a:xfrm>
            <a:prstGeom prst="straightConnector1">
              <a:avLst/>
            </a:prstGeom>
            <a:ln w="762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28" name="Grafika 40" descr="Chodzenie">
              <a:extLst>
                <a:ext uri="{FF2B5EF4-FFF2-40B4-BE49-F238E27FC236}">
                  <a16:creationId xmlns:a16="http://schemas.microsoft.com/office/drawing/2014/main" id="{9F2E3795-6FD8-0036-CDD8-5D0E19E63C8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86957" y="3927070"/>
              <a:ext cx="466912" cy="466912"/>
            </a:xfrm>
            <a:prstGeom prst="rect">
              <a:avLst/>
            </a:prstGeom>
          </p:spPr>
        </p:pic>
      </p:grpSp>
    </p:spTree>
    <p:extLst>
      <p:ext uri="{BB962C8B-B14F-4D97-AF65-F5344CB8AC3E}">
        <p14:creationId xmlns:p14="http://schemas.microsoft.com/office/powerpoint/2010/main" val="1905964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down)">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wipe(down)">
                                      <p:cBhvr>
                                        <p:cTn id="17" dur="500"/>
                                        <p:tgtEl>
                                          <p:spTgt spid="9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wipe(down)">
                                      <p:cBhvr>
                                        <p:cTn id="22" dur="500"/>
                                        <p:tgtEl>
                                          <p:spTgt spid="9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wipe(down)">
                                      <p:cBhvr>
                                        <p:cTn id="27" dur="500"/>
                                        <p:tgtEl>
                                          <p:spTgt spid="9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wipe(down)">
                                      <p:cBhvr>
                                        <p:cTn id="32" dur="500"/>
                                        <p:tgtEl>
                                          <p:spTgt spid="9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wipe(down)">
                                      <p:cBhvr>
                                        <p:cTn id="37" dur="500"/>
                                        <p:tgtEl>
                                          <p:spTgt spid="9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wipe(down)">
                                      <p:cBhvr>
                                        <p:cTn id="42" dur="500"/>
                                        <p:tgtEl>
                                          <p:spTgt spid="10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1"/>
                                        </p:tgtEl>
                                        <p:attrNameLst>
                                          <p:attrName>style.visibility</p:attrName>
                                        </p:attrNameLst>
                                      </p:cBhvr>
                                      <p:to>
                                        <p:strVal val="visible"/>
                                      </p:to>
                                    </p:set>
                                    <p:animEffect transition="in" filter="wipe(down)">
                                      <p:cBhvr>
                                        <p:cTn id="47" dur="500"/>
                                        <p:tgtEl>
                                          <p:spTgt spid="10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2"/>
                                        </p:tgtEl>
                                        <p:attrNameLst>
                                          <p:attrName>style.visibility</p:attrName>
                                        </p:attrNameLst>
                                      </p:cBhvr>
                                      <p:to>
                                        <p:strVal val="visible"/>
                                      </p:to>
                                    </p:set>
                                    <p:animEffect transition="in" filter="wipe(down)">
                                      <p:cBhvr>
                                        <p:cTn id="52" dur="500"/>
                                        <p:tgtEl>
                                          <p:spTgt spid="102"/>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92"/>
                                        </p:tgtEl>
                                        <p:attrNameLst>
                                          <p:attrName>style.visibility</p:attrName>
                                        </p:attrNameLst>
                                      </p:cBhvr>
                                      <p:to>
                                        <p:strVal val="visible"/>
                                      </p:to>
                                    </p:set>
                                    <p:animEffect transition="in" filter="fade">
                                      <p:cBhvr>
                                        <p:cTn id="57" dur="1000"/>
                                        <p:tgtEl>
                                          <p:spTgt spid="92"/>
                                        </p:tgtEl>
                                      </p:cBhvr>
                                    </p:animEffect>
                                    <p:anim calcmode="lin" valueType="num">
                                      <p:cBhvr>
                                        <p:cTn id="58" dur="1000" fill="hold"/>
                                        <p:tgtEl>
                                          <p:spTgt spid="92"/>
                                        </p:tgtEl>
                                        <p:attrNameLst>
                                          <p:attrName>ppt_x</p:attrName>
                                        </p:attrNameLst>
                                      </p:cBhvr>
                                      <p:tavLst>
                                        <p:tav tm="0">
                                          <p:val>
                                            <p:strVal val="#ppt_x"/>
                                          </p:val>
                                        </p:tav>
                                        <p:tav tm="100000">
                                          <p:val>
                                            <p:strVal val="#ppt_x"/>
                                          </p:val>
                                        </p:tav>
                                      </p:tavLst>
                                    </p:anim>
                                    <p:anim calcmode="lin" valueType="num">
                                      <p:cBhvr>
                                        <p:cTn id="5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6" grpId="0" animBg="1"/>
      <p:bldP spid="98" grpId="0" animBg="1"/>
      <p:bldP spid="100" grpId="0" animBg="1"/>
      <p:bldP spid="10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0B42F-DA7A-9687-57D4-89B8289CAC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BB65D3-72D5-14FE-3E5D-2C52738581EA}"/>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EB3C3CC0-4D1D-C4C6-9D2C-FC6A88B38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BD6A55BB-08B6-C832-D885-31212F5FC2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EE91CAA5-C48D-3637-0A23-CF57A5CF3ABC}"/>
              </a:ext>
            </a:extLst>
          </p:cNvPr>
          <p:cNvSpPr txBox="1"/>
          <p:nvPr/>
        </p:nvSpPr>
        <p:spPr>
          <a:xfrm>
            <a:off x="155348" y="0"/>
            <a:ext cx="712061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Infringements</a:t>
            </a:r>
            <a:r>
              <a:rPr kumimoji="0" lang="pl-PL"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 the area of posting </a:t>
            </a:r>
            <a:r>
              <a:rPr kumimoji="0" lang="pl-PL"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of </a:t>
            </a: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drivers</a:t>
            </a:r>
            <a:endParaRPr kumimoji="0" lang="en-IE"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pole tekstowe 11">
            <a:extLst>
              <a:ext uri="{FF2B5EF4-FFF2-40B4-BE49-F238E27FC236}">
                <a16:creationId xmlns:a16="http://schemas.microsoft.com/office/drawing/2014/main" id="{EA2C9582-8C3A-5E7E-A584-15B7D845DED1}"/>
              </a:ext>
            </a:extLst>
          </p:cNvPr>
          <p:cNvSpPr txBox="1"/>
          <p:nvPr/>
        </p:nvSpPr>
        <p:spPr>
          <a:xfrm>
            <a:off x="7465243" y="6453600"/>
            <a:ext cx="565032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Source: </a:t>
            </a:r>
            <a:r>
              <a:rPr kumimoji="0" lang="en-GB"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COMMISSION</a:t>
            </a:r>
            <a:r>
              <a:rPr kumimoji="0" lang="pl-PL"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GB"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REGULATION (EU) 2016/403</a:t>
            </a:r>
            <a:endParaRPr kumimoji="0" lang="en-GB" sz="16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pole tekstowe 6">
            <a:extLst>
              <a:ext uri="{FF2B5EF4-FFF2-40B4-BE49-F238E27FC236}">
                <a16:creationId xmlns:a16="http://schemas.microsoft.com/office/drawing/2014/main" id="{860D2706-C940-7FCF-1798-2653C96EA69F}"/>
              </a:ext>
            </a:extLst>
          </p:cNvPr>
          <p:cNvSpPr txBox="1"/>
          <p:nvPr/>
        </p:nvSpPr>
        <p:spPr>
          <a:xfrm>
            <a:off x="155348" y="2071296"/>
            <a:ext cx="4790005"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Information about violations of the posting rules is sent via </a:t>
            </a:r>
            <a:r>
              <a:rPr kumimoji="0" lang="en-GB" sz="2400" b="1" i="0" u="none" strike="noStrike" kern="1200" cap="none" spc="0" normalizeH="0" baseline="0" noProof="0" dirty="0">
                <a:ln>
                  <a:noFill/>
                </a:ln>
                <a:solidFill>
                  <a:srgbClr val="7030A0"/>
                </a:solidFill>
                <a:effectLst/>
                <a:uLnTx/>
                <a:uFillTx/>
                <a:latin typeface="Calibri" panose="020F0502020204030204"/>
                <a:ea typeface="+mn-ea"/>
                <a:cs typeface="+mn-cs"/>
              </a:rPr>
              <a:t>ERRU</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to the national registers of road transport operators.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may lead to the loss of good repute,</a:t>
            </a:r>
            <a:r>
              <a:rPr kumimoji="0" lang="pl-PL"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and consequently, to not meeting the requirements for engagement in the occupation of road transport operator.</a:t>
            </a:r>
          </a:p>
        </p:txBody>
      </p:sp>
      <p:graphicFrame>
        <p:nvGraphicFramePr>
          <p:cNvPr id="9" name="Tabela 8">
            <a:extLst>
              <a:ext uri="{FF2B5EF4-FFF2-40B4-BE49-F238E27FC236}">
                <a16:creationId xmlns:a16="http://schemas.microsoft.com/office/drawing/2014/main" id="{59FCE355-5760-A08B-495A-23FEE903D2DF}"/>
              </a:ext>
            </a:extLst>
          </p:cNvPr>
          <p:cNvGraphicFramePr>
            <a:graphicFrameLocks noGrp="1"/>
          </p:cNvGraphicFramePr>
          <p:nvPr/>
        </p:nvGraphicFramePr>
        <p:xfrm>
          <a:off x="5213570" y="1292320"/>
          <a:ext cx="6840836" cy="5135880"/>
        </p:xfrm>
        <a:graphic>
          <a:graphicData uri="http://schemas.openxmlformats.org/drawingml/2006/table">
            <a:tbl>
              <a:tblPr firstRow="1" bandRow="1">
                <a:tableStyleId>{21E4AEA4-8DFA-4A89-87EB-49C32662AFE0}</a:tableStyleId>
              </a:tblPr>
              <a:tblGrid>
                <a:gridCol w="4765435">
                  <a:extLst>
                    <a:ext uri="{9D8B030D-6E8A-4147-A177-3AD203B41FA5}">
                      <a16:colId xmlns:a16="http://schemas.microsoft.com/office/drawing/2014/main" val="1924184131"/>
                    </a:ext>
                  </a:extLst>
                </a:gridCol>
                <a:gridCol w="716150">
                  <a:extLst>
                    <a:ext uri="{9D8B030D-6E8A-4147-A177-3AD203B41FA5}">
                      <a16:colId xmlns:a16="http://schemas.microsoft.com/office/drawing/2014/main" val="2317672738"/>
                    </a:ext>
                  </a:extLst>
                </a:gridCol>
                <a:gridCol w="685219">
                  <a:extLst>
                    <a:ext uri="{9D8B030D-6E8A-4147-A177-3AD203B41FA5}">
                      <a16:colId xmlns:a16="http://schemas.microsoft.com/office/drawing/2014/main" val="2152128177"/>
                    </a:ext>
                  </a:extLst>
                </a:gridCol>
                <a:gridCol w="674032">
                  <a:extLst>
                    <a:ext uri="{9D8B030D-6E8A-4147-A177-3AD203B41FA5}">
                      <a16:colId xmlns:a16="http://schemas.microsoft.com/office/drawing/2014/main" val="1998898602"/>
                    </a:ext>
                  </a:extLst>
                </a:gridCol>
              </a:tblGrid>
              <a:tr h="370840">
                <a:tc rowSpan="2">
                  <a:txBody>
                    <a:bodyPr/>
                    <a:lstStyle/>
                    <a:p>
                      <a:pPr algn="ctr"/>
                      <a:r>
                        <a:rPr lang="en-GB" sz="1800" b="1" kern="1200" dirty="0">
                          <a:solidFill>
                            <a:schemeClr val="lt1"/>
                          </a:solidFill>
                          <a:effectLst/>
                        </a:rPr>
                        <a:t>TYPE OF INFRINGEMENT</a:t>
                      </a:r>
                      <a:endParaRPr lang="en-GB" b="1" dirty="0"/>
                    </a:p>
                  </a:txBody>
                  <a:tcPr anchor="ctr"/>
                </a:tc>
                <a:tc gridSpan="3">
                  <a:txBody>
                    <a:bodyPr/>
                    <a:lstStyle/>
                    <a:p>
                      <a:pPr algn="ctr"/>
                      <a:r>
                        <a:rPr lang="en-GB" sz="1800" b="1" kern="1200">
                          <a:solidFill>
                            <a:schemeClr val="lt1"/>
                          </a:solidFill>
                          <a:effectLst/>
                        </a:rPr>
                        <a:t>LEVEL OF SERIOUSNESS</a:t>
                      </a:r>
                      <a:endParaRPr lang="en-GB" b="1"/>
                    </a:p>
                  </a:txBody>
                  <a:tcPr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37096058"/>
                  </a:ext>
                </a:extLst>
              </a:tr>
              <a:tr h="370840">
                <a:tc vMerge="1">
                  <a:txBody>
                    <a:bodyPr/>
                    <a:lstStyle/>
                    <a:p>
                      <a:endParaRPr lang="en-GB"/>
                    </a:p>
                  </a:txBody>
                  <a:tcPr/>
                </a:tc>
                <a:tc>
                  <a:txBody>
                    <a:bodyPr/>
                    <a:lstStyle/>
                    <a:p>
                      <a:pPr algn="ctr"/>
                      <a:r>
                        <a:rPr lang="en-GB" b="1"/>
                        <a:t>MSI</a:t>
                      </a:r>
                    </a:p>
                  </a:txBody>
                  <a:tcPr anchor="ctr"/>
                </a:tc>
                <a:tc>
                  <a:txBody>
                    <a:bodyPr/>
                    <a:lstStyle/>
                    <a:p>
                      <a:pPr algn="ctr"/>
                      <a:r>
                        <a:rPr lang="en-GB" b="1"/>
                        <a:t>VSI</a:t>
                      </a:r>
                    </a:p>
                  </a:txBody>
                  <a:tcPr anchor="ctr"/>
                </a:tc>
                <a:tc>
                  <a:txBody>
                    <a:bodyPr/>
                    <a:lstStyle/>
                    <a:p>
                      <a:pPr algn="ctr"/>
                      <a:r>
                        <a:rPr lang="en-GB" b="1"/>
                        <a:t>SI</a:t>
                      </a:r>
                    </a:p>
                  </a:txBody>
                  <a:tcPr anchor="ctr"/>
                </a:tc>
                <a:extLst>
                  <a:ext uri="{0D108BD9-81ED-4DB2-BD59-A6C34878D82A}">
                    <a16:rowId xmlns:a16="http://schemas.microsoft.com/office/drawing/2014/main" val="2918784354"/>
                  </a:ext>
                </a:extLst>
              </a:tr>
              <a:tr h="370840">
                <a:tc>
                  <a:txBody>
                    <a:bodyPr/>
                    <a:lstStyle/>
                    <a:p>
                      <a:pPr algn="just"/>
                      <a:r>
                        <a:rPr lang="en-GB" sz="1600" b="0" kern="1200">
                          <a:solidFill>
                            <a:schemeClr val="dk1"/>
                          </a:solidFill>
                          <a:effectLst/>
                        </a:rPr>
                        <a:t>Incomplete information on the posting declaration</a:t>
                      </a:r>
                      <a:endParaRPr lang="en-GB" sz="1600" b="0"/>
                    </a:p>
                  </a:txBody>
                  <a:tcPr anchor="ctr"/>
                </a:tc>
                <a:tc>
                  <a:txBody>
                    <a:bodyPr/>
                    <a:lstStyle/>
                    <a:p>
                      <a:pPr algn="ctr"/>
                      <a:endParaRPr lang="en-GB" b="0"/>
                    </a:p>
                  </a:txBody>
                  <a:tcPr anchor="ctr"/>
                </a:tc>
                <a:tc>
                  <a:txBody>
                    <a:bodyPr/>
                    <a:lstStyle/>
                    <a:p>
                      <a:pPr algn="ctr"/>
                      <a:endParaRPr lang="en-GB" b="1"/>
                    </a:p>
                  </a:txBody>
                  <a:tcPr anchor="ctr"/>
                </a:tc>
                <a:tc>
                  <a:txBody>
                    <a:bodyPr/>
                    <a:lstStyle/>
                    <a:p>
                      <a:pPr algn="ctr"/>
                      <a:r>
                        <a:rPr lang="en-GB" b="1"/>
                        <a:t>X</a:t>
                      </a:r>
                    </a:p>
                  </a:txBody>
                  <a:tcPr anchor="ctr"/>
                </a:tc>
                <a:extLst>
                  <a:ext uri="{0D108BD9-81ED-4DB2-BD59-A6C34878D82A}">
                    <a16:rowId xmlns:a16="http://schemas.microsoft.com/office/drawing/2014/main" val="3146661131"/>
                  </a:ext>
                </a:extLst>
              </a:tr>
              <a:tr h="370840">
                <a:tc>
                  <a:txBody>
                    <a:bodyPr/>
                    <a:lstStyle/>
                    <a:p>
                      <a:pPr algn="just"/>
                      <a:r>
                        <a:rPr lang="en-GB" sz="1600" b="0" kern="1200">
                          <a:solidFill>
                            <a:schemeClr val="dk1"/>
                          </a:solidFill>
                          <a:effectLst/>
                        </a:rPr>
                        <a:t>Failure to submit a posting declaration to the Member State to which the driver is posted no later than at the commencement of the posting</a:t>
                      </a:r>
                      <a:endParaRPr lang="en-GB" sz="1600" b="0"/>
                    </a:p>
                  </a:txBody>
                  <a:tcPr anchor="ctr"/>
                </a:tc>
                <a:tc>
                  <a:txBody>
                    <a:bodyPr/>
                    <a:lstStyle/>
                    <a:p>
                      <a:pPr algn="ctr"/>
                      <a:endParaRPr lang="en-GB" b="0"/>
                    </a:p>
                  </a:txBody>
                  <a:tcPr anchor="ctr"/>
                </a:tc>
                <a:tc>
                  <a:txBody>
                    <a:bodyPr/>
                    <a:lstStyle/>
                    <a:p>
                      <a:pPr algn="ctr"/>
                      <a:r>
                        <a:rPr lang="en-GB" b="1"/>
                        <a:t>X</a:t>
                      </a:r>
                    </a:p>
                  </a:txBody>
                  <a:tcPr anchor="ctr"/>
                </a:tc>
                <a:tc>
                  <a:txBody>
                    <a:bodyPr/>
                    <a:lstStyle/>
                    <a:p>
                      <a:pPr algn="ctr"/>
                      <a:endParaRPr lang="en-GB" b="1"/>
                    </a:p>
                  </a:txBody>
                  <a:tcPr anchor="ctr"/>
                </a:tc>
                <a:extLst>
                  <a:ext uri="{0D108BD9-81ED-4DB2-BD59-A6C34878D82A}">
                    <a16:rowId xmlns:a16="http://schemas.microsoft.com/office/drawing/2014/main" val="1451065669"/>
                  </a:ext>
                </a:extLst>
              </a:tr>
              <a:tr h="370840">
                <a:tc>
                  <a:txBody>
                    <a:bodyPr/>
                    <a:lstStyle/>
                    <a:p>
                      <a:pPr algn="just"/>
                      <a:r>
                        <a:rPr lang="en-GB" sz="1600" b="0" kern="1200">
                          <a:solidFill>
                            <a:schemeClr val="dk1"/>
                          </a:solidFill>
                          <a:effectLst/>
                        </a:rPr>
                        <a:t>Falsified posting declaration for drivers</a:t>
                      </a:r>
                      <a:endParaRPr lang="en-GB" sz="1600" b="0"/>
                    </a:p>
                  </a:txBody>
                  <a:tcPr anchor="ctr"/>
                </a:tc>
                <a:tc>
                  <a:txBody>
                    <a:bodyPr/>
                    <a:lstStyle/>
                    <a:p>
                      <a:pPr algn="ctr"/>
                      <a:endParaRPr lang="en-GB" b="0"/>
                    </a:p>
                  </a:txBody>
                  <a:tcPr anchor="ctr"/>
                </a:tc>
                <a:tc>
                  <a:txBody>
                    <a:bodyPr/>
                    <a:lstStyle/>
                    <a:p>
                      <a:pPr algn="ctr"/>
                      <a:r>
                        <a:rPr lang="en-GB" b="1"/>
                        <a:t>X</a:t>
                      </a:r>
                    </a:p>
                  </a:txBody>
                  <a:tcPr anchor="ctr"/>
                </a:tc>
                <a:tc>
                  <a:txBody>
                    <a:bodyPr/>
                    <a:lstStyle/>
                    <a:p>
                      <a:pPr algn="ctr"/>
                      <a:endParaRPr lang="en-GB" b="1"/>
                    </a:p>
                  </a:txBody>
                  <a:tcPr anchor="ctr"/>
                </a:tc>
                <a:extLst>
                  <a:ext uri="{0D108BD9-81ED-4DB2-BD59-A6C34878D82A}">
                    <a16:rowId xmlns:a16="http://schemas.microsoft.com/office/drawing/2014/main" val="2149710392"/>
                  </a:ext>
                </a:extLst>
              </a:tr>
              <a:tr h="370840">
                <a:tc>
                  <a:txBody>
                    <a:bodyPr/>
                    <a:lstStyle/>
                    <a:p>
                      <a:pPr algn="just"/>
                      <a:r>
                        <a:rPr lang="en-GB" sz="1600" b="0" kern="1200">
                          <a:solidFill>
                            <a:schemeClr val="dk1"/>
                          </a:solidFill>
                          <a:effectLst/>
                        </a:rPr>
                        <a:t>Impossibility of the driver to present a valid posting declaration</a:t>
                      </a:r>
                      <a:endParaRPr lang="en-GB" sz="1600" b="0"/>
                    </a:p>
                  </a:txBody>
                  <a:tcPr anchor="ctr"/>
                </a:tc>
                <a:tc>
                  <a:txBody>
                    <a:bodyPr/>
                    <a:lstStyle/>
                    <a:p>
                      <a:pPr algn="ctr"/>
                      <a:endParaRPr lang="en-GB" b="0"/>
                    </a:p>
                  </a:txBody>
                  <a:tcPr anchor="ctr"/>
                </a:tc>
                <a:tc>
                  <a:txBody>
                    <a:bodyPr/>
                    <a:lstStyle/>
                    <a:p>
                      <a:pPr algn="ctr"/>
                      <a:r>
                        <a:rPr lang="en-GB" b="1"/>
                        <a:t>X</a:t>
                      </a:r>
                    </a:p>
                  </a:txBody>
                  <a:tcPr anchor="ctr"/>
                </a:tc>
                <a:tc>
                  <a:txBody>
                    <a:bodyPr/>
                    <a:lstStyle/>
                    <a:p>
                      <a:pPr algn="ctr"/>
                      <a:endParaRPr lang="en-GB" b="1"/>
                    </a:p>
                  </a:txBody>
                  <a:tcPr anchor="ctr"/>
                </a:tc>
                <a:extLst>
                  <a:ext uri="{0D108BD9-81ED-4DB2-BD59-A6C34878D82A}">
                    <a16:rowId xmlns:a16="http://schemas.microsoft.com/office/drawing/2014/main" val="2459202422"/>
                  </a:ext>
                </a:extLst>
              </a:tr>
              <a:tr h="370840">
                <a:tc>
                  <a:txBody>
                    <a:bodyPr/>
                    <a:lstStyle/>
                    <a:p>
                      <a:pPr algn="just"/>
                      <a:r>
                        <a:rPr lang="en-GB" sz="1600" b="0" kern="1200">
                          <a:solidFill>
                            <a:schemeClr val="dk1"/>
                          </a:solidFill>
                          <a:effectLst/>
                        </a:rPr>
                        <a:t>Failure to put at the disposal of the driver a valid posting declaration</a:t>
                      </a:r>
                      <a:endParaRPr lang="en-GB" sz="1600" b="0"/>
                    </a:p>
                  </a:txBody>
                  <a:tcPr anchor="ctr"/>
                </a:tc>
                <a:tc>
                  <a:txBody>
                    <a:bodyPr/>
                    <a:lstStyle/>
                    <a:p>
                      <a:pPr algn="ctr"/>
                      <a:endParaRPr lang="en-GB" b="0"/>
                    </a:p>
                  </a:txBody>
                  <a:tcPr anchor="ctr"/>
                </a:tc>
                <a:tc>
                  <a:txBody>
                    <a:bodyPr/>
                    <a:lstStyle/>
                    <a:p>
                      <a:pPr algn="ctr"/>
                      <a:r>
                        <a:rPr lang="en-GB" b="1"/>
                        <a:t>X</a:t>
                      </a:r>
                    </a:p>
                  </a:txBody>
                  <a:tcPr anchor="ctr"/>
                </a:tc>
                <a:tc>
                  <a:txBody>
                    <a:bodyPr/>
                    <a:lstStyle/>
                    <a:p>
                      <a:pPr algn="ctr"/>
                      <a:endParaRPr lang="en-GB" b="1"/>
                    </a:p>
                  </a:txBody>
                  <a:tcPr anchor="ctr"/>
                </a:tc>
                <a:extLst>
                  <a:ext uri="{0D108BD9-81ED-4DB2-BD59-A6C34878D82A}">
                    <a16:rowId xmlns:a16="http://schemas.microsoft.com/office/drawing/2014/main" val="1859888525"/>
                  </a:ext>
                </a:extLst>
              </a:tr>
              <a:tr h="370840">
                <a:tc>
                  <a:txBody>
                    <a:bodyPr/>
                    <a:lstStyle/>
                    <a:p>
                      <a:pPr algn="just"/>
                      <a:r>
                        <a:rPr lang="en-GB" sz="1600" b="0" kern="1200">
                          <a:solidFill>
                            <a:schemeClr val="dk1"/>
                          </a:solidFill>
                          <a:effectLst/>
                        </a:rPr>
                        <a:t>Failure to submit the requested documents to the host Member State within eight weeks from the date of the request</a:t>
                      </a:r>
                      <a:endParaRPr lang="en-GB" sz="1600" b="0"/>
                    </a:p>
                  </a:txBody>
                  <a:tcPr anchor="ctr"/>
                </a:tc>
                <a:tc>
                  <a:txBody>
                    <a:bodyPr/>
                    <a:lstStyle/>
                    <a:p>
                      <a:pPr algn="ctr"/>
                      <a:endParaRPr lang="en-GB" b="0"/>
                    </a:p>
                  </a:txBody>
                  <a:tcPr anchor="ctr"/>
                </a:tc>
                <a:tc>
                  <a:txBody>
                    <a:bodyPr/>
                    <a:lstStyle/>
                    <a:p>
                      <a:pPr algn="ctr"/>
                      <a:r>
                        <a:rPr lang="en-GB" b="1"/>
                        <a:t>X</a:t>
                      </a:r>
                    </a:p>
                  </a:txBody>
                  <a:tcPr anchor="ctr"/>
                </a:tc>
                <a:tc>
                  <a:txBody>
                    <a:bodyPr/>
                    <a:lstStyle/>
                    <a:p>
                      <a:pPr algn="ctr"/>
                      <a:endParaRPr lang="en-GB" b="1"/>
                    </a:p>
                  </a:txBody>
                  <a:tcPr anchor="ctr"/>
                </a:tc>
                <a:extLst>
                  <a:ext uri="{0D108BD9-81ED-4DB2-BD59-A6C34878D82A}">
                    <a16:rowId xmlns:a16="http://schemas.microsoft.com/office/drawing/2014/main" val="1952810646"/>
                  </a:ext>
                </a:extLst>
              </a:tr>
              <a:tr h="370840">
                <a:tc>
                  <a:txBody>
                    <a:bodyPr/>
                    <a:lstStyle/>
                    <a:p>
                      <a:pPr algn="just"/>
                      <a:r>
                        <a:rPr lang="en-GB" sz="1600" b="0" kern="1200">
                          <a:solidFill>
                            <a:schemeClr val="dk1"/>
                          </a:solidFill>
                          <a:effectLst/>
                        </a:rPr>
                        <a:t>Failure of the operator to keep the posting declarations up to date in the public interface connected to IMI</a:t>
                      </a:r>
                      <a:endParaRPr lang="en-GB" sz="1600"/>
                    </a:p>
                  </a:txBody>
                  <a:tcPr anchor="ctr"/>
                </a:tc>
                <a:tc>
                  <a:txBody>
                    <a:bodyPr/>
                    <a:lstStyle/>
                    <a:p>
                      <a:pPr algn="ctr"/>
                      <a:endParaRPr lang="en-GB"/>
                    </a:p>
                  </a:txBody>
                  <a:tcPr anchor="ctr"/>
                </a:tc>
                <a:tc>
                  <a:txBody>
                    <a:bodyPr/>
                    <a:lstStyle/>
                    <a:p>
                      <a:pPr algn="ctr"/>
                      <a:endParaRPr lang="en-GB" b="1"/>
                    </a:p>
                  </a:txBody>
                  <a:tcPr anchor="ctr"/>
                </a:tc>
                <a:tc>
                  <a:txBody>
                    <a:bodyPr/>
                    <a:lstStyle/>
                    <a:p>
                      <a:pPr algn="ctr"/>
                      <a:r>
                        <a:rPr lang="en-GB" b="1" dirty="0"/>
                        <a:t>X</a:t>
                      </a:r>
                    </a:p>
                  </a:txBody>
                  <a:tcPr anchor="ctr"/>
                </a:tc>
                <a:extLst>
                  <a:ext uri="{0D108BD9-81ED-4DB2-BD59-A6C34878D82A}">
                    <a16:rowId xmlns:a16="http://schemas.microsoft.com/office/drawing/2014/main" val="3220601092"/>
                  </a:ext>
                </a:extLst>
              </a:tr>
            </a:tbl>
          </a:graphicData>
        </a:graphic>
      </p:graphicFrame>
    </p:spTree>
    <p:extLst>
      <p:ext uri="{BB962C8B-B14F-4D97-AF65-F5344CB8AC3E}">
        <p14:creationId xmlns:p14="http://schemas.microsoft.com/office/powerpoint/2010/main" val="2003722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Prostokąt: zaokrąglone rogi 57">
            <a:extLst>
              <a:ext uri="{FF2B5EF4-FFF2-40B4-BE49-F238E27FC236}">
                <a16:creationId xmlns:a16="http://schemas.microsoft.com/office/drawing/2014/main" id="{DBCA601A-9464-609E-F944-D972B34064DA}"/>
              </a:ext>
            </a:extLst>
          </p:cNvPr>
          <p:cNvSpPr/>
          <p:nvPr/>
        </p:nvSpPr>
        <p:spPr>
          <a:xfrm>
            <a:off x="134065" y="1300142"/>
            <a:ext cx="5389482" cy="1575708"/>
          </a:xfrm>
          <a:prstGeom prst="roundRect">
            <a:avLst>
              <a:gd name="adj" fmla="val 35674"/>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226675" y="46827"/>
            <a:ext cx="74819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Other sources of information about posting rules</a:t>
            </a:r>
            <a:endParaRPr kumimoji="0" lang="en-GB"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pole tekstowe 8">
            <a:extLst>
              <a:ext uri="{FF2B5EF4-FFF2-40B4-BE49-F238E27FC236}">
                <a16:creationId xmlns:a16="http://schemas.microsoft.com/office/drawing/2014/main" id="{DEC45A45-15E1-4AE1-CA15-011E952FB87F}"/>
              </a:ext>
            </a:extLst>
          </p:cNvPr>
          <p:cNvSpPr txBox="1"/>
          <p:nvPr/>
        </p:nvSpPr>
        <p:spPr>
          <a:xfrm>
            <a:off x="1468876" y="1555254"/>
            <a:ext cx="36519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https://transport.ec.europa.eu/transport-modes/road/mobility-package-i/posting-rules_en</a:t>
            </a:r>
            <a:endParaRPr kumimoji="0" lang="pl-PL"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pole tekstowe 9">
            <a:extLst>
              <a:ext uri="{FF2B5EF4-FFF2-40B4-BE49-F238E27FC236}">
                <a16:creationId xmlns:a16="http://schemas.microsoft.com/office/drawing/2014/main" id="{29FE0C42-DF98-439E-D030-3299EC87D4ED}"/>
              </a:ext>
            </a:extLst>
          </p:cNvPr>
          <p:cNvSpPr txBox="1"/>
          <p:nvPr/>
        </p:nvSpPr>
        <p:spPr>
          <a:xfrm>
            <a:off x="9610172" y="6349630"/>
            <a:ext cx="2727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MORE </a:t>
            </a:r>
            <a:r>
              <a:rPr kumimoji="0" lang="pl-PL" sz="2400" b="0" i="0" u="none" strike="noStrike" kern="1200" cap="none" spc="0" normalizeH="0" baseline="0" noProof="0" dirty="0">
                <a:ln>
                  <a:noFill/>
                </a:ln>
                <a:solidFill>
                  <a:prstClr val="black"/>
                </a:solidFill>
                <a:effectLst/>
                <a:uLnTx/>
                <a:uFillTx/>
                <a:latin typeface="Calibri" panose="020F0502020204030204"/>
                <a:ea typeface="+mn-ea"/>
                <a:cs typeface="+mn-cs"/>
              </a:rPr>
              <a:t>TO COME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pl-PL"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3" name="Grupa 22">
            <a:extLst>
              <a:ext uri="{FF2B5EF4-FFF2-40B4-BE49-F238E27FC236}">
                <a16:creationId xmlns:a16="http://schemas.microsoft.com/office/drawing/2014/main" id="{65A36D57-E2D1-E891-9B65-449F6DB95691}"/>
              </a:ext>
            </a:extLst>
          </p:cNvPr>
          <p:cNvGrpSpPr/>
          <p:nvPr/>
        </p:nvGrpSpPr>
        <p:grpSpPr>
          <a:xfrm rot="20961838">
            <a:off x="6086087" y="2603962"/>
            <a:ext cx="3414641" cy="3822700"/>
            <a:chOff x="6410415" y="1668840"/>
            <a:chExt cx="3414641" cy="3822700"/>
          </a:xfrm>
          <a:effectLst>
            <a:outerShdw blurRad="50800" dist="38100" dir="2700000" algn="tl" rotWithShape="0">
              <a:prstClr val="black">
                <a:alpha val="40000"/>
              </a:prstClr>
            </a:outerShdw>
          </a:effectLst>
        </p:grpSpPr>
        <p:sp>
          <p:nvSpPr>
            <p:cNvPr id="13" name="Prostokąt: zagięty narożnik 12">
              <a:extLst>
                <a:ext uri="{FF2B5EF4-FFF2-40B4-BE49-F238E27FC236}">
                  <a16:creationId xmlns:a16="http://schemas.microsoft.com/office/drawing/2014/main" id="{19F563D5-AD28-BAB1-2BF0-A6942C814266}"/>
                </a:ext>
              </a:extLst>
            </p:cNvPr>
            <p:cNvSpPr/>
            <p:nvPr/>
          </p:nvSpPr>
          <p:spPr>
            <a:xfrm>
              <a:off x="6410415" y="1668840"/>
              <a:ext cx="3414641" cy="3822700"/>
            </a:xfrm>
            <a:prstGeom prst="foldedCorne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7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Q&amp;As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1010192B-4A50-2884-5B11-9E77334373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308">
              <a:off x="6555436" y="1752716"/>
              <a:ext cx="808192" cy="560326"/>
            </a:xfrm>
            <a:prstGeom prst="rect">
              <a:avLst/>
            </a:prstGeom>
            <a:noFill/>
            <a:extLst>
              <a:ext uri="{909E8E84-426E-40DD-AFC4-6F175D3DCCD1}">
                <a14:hiddenFill xmlns:a14="http://schemas.microsoft.com/office/drawing/2010/main">
                  <a:solidFill>
                    <a:srgbClr val="FFFFFF"/>
                  </a:solidFill>
                </a14:hiddenFill>
              </a:ext>
            </a:extLst>
          </p:spPr>
        </p:pic>
        <p:sp>
          <p:nvSpPr>
            <p:cNvPr id="16" name="pole tekstowe 15">
              <a:extLst>
                <a:ext uri="{FF2B5EF4-FFF2-40B4-BE49-F238E27FC236}">
                  <a16:creationId xmlns:a16="http://schemas.microsoft.com/office/drawing/2014/main" id="{4A42CD16-926D-734C-9285-0C7614B0967E}"/>
                </a:ext>
              </a:extLst>
            </p:cNvPr>
            <p:cNvSpPr txBox="1"/>
            <p:nvPr/>
          </p:nvSpPr>
          <p:spPr>
            <a:xfrm>
              <a:off x="6432964" y="3518651"/>
              <a:ext cx="324015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Q: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Q: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a:t>
              </a:r>
            </a:p>
          </p:txBody>
        </p:sp>
        <p:sp>
          <p:nvSpPr>
            <p:cNvPr id="17" name="Prostokąt: zaokrąglone rogi 16">
              <a:extLst>
                <a:ext uri="{FF2B5EF4-FFF2-40B4-BE49-F238E27FC236}">
                  <a16:creationId xmlns:a16="http://schemas.microsoft.com/office/drawing/2014/main" id="{06390783-1458-F5B1-AE11-9DDF4009BE95}"/>
                </a:ext>
              </a:extLst>
            </p:cNvPr>
            <p:cNvSpPr/>
            <p:nvPr/>
          </p:nvSpPr>
          <p:spPr>
            <a:xfrm>
              <a:off x="6791699" y="4172904"/>
              <a:ext cx="2903971" cy="1689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rostokąt: zaokrąglone rogi 17">
              <a:extLst>
                <a:ext uri="{FF2B5EF4-FFF2-40B4-BE49-F238E27FC236}">
                  <a16:creationId xmlns:a16="http://schemas.microsoft.com/office/drawing/2014/main" id="{952CD14A-C78D-9113-6CE3-66E701265803}"/>
                </a:ext>
              </a:extLst>
            </p:cNvPr>
            <p:cNvSpPr/>
            <p:nvPr/>
          </p:nvSpPr>
          <p:spPr>
            <a:xfrm>
              <a:off x="6791699" y="3652414"/>
              <a:ext cx="2903971" cy="1689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rostokąt: zaokrąglone rogi 18">
              <a:extLst>
                <a:ext uri="{FF2B5EF4-FFF2-40B4-BE49-F238E27FC236}">
                  <a16:creationId xmlns:a16="http://schemas.microsoft.com/office/drawing/2014/main" id="{6AE11DD0-5315-B987-F94E-7A1BB48A94AA}"/>
                </a:ext>
              </a:extLst>
            </p:cNvPr>
            <p:cNvSpPr/>
            <p:nvPr/>
          </p:nvSpPr>
          <p:spPr>
            <a:xfrm>
              <a:off x="6791700" y="3909553"/>
              <a:ext cx="1008502" cy="1689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Prostokąt: zaokrąglone rogi 19">
              <a:extLst>
                <a:ext uri="{FF2B5EF4-FFF2-40B4-BE49-F238E27FC236}">
                  <a16:creationId xmlns:a16="http://schemas.microsoft.com/office/drawing/2014/main" id="{45BD2E1E-1B4B-DC68-868A-1A657634AAEF}"/>
                </a:ext>
              </a:extLst>
            </p:cNvPr>
            <p:cNvSpPr/>
            <p:nvPr/>
          </p:nvSpPr>
          <p:spPr>
            <a:xfrm>
              <a:off x="6791699" y="4430598"/>
              <a:ext cx="1296165" cy="1689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Prostokąt: zaokrąglone rogi 20">
              <a:extLst>
                <a:ext uri="{FF2B5EF4-FFF2-40B4-BE49-F238E27FC236}">
                  <a16:creationId xmlns:a16="http://schemas.microsoft.com/office/drawing/2014/main" id="{BC052457-7B5B-03D4-EB4B-CFEED42AD0A5}"/>
                </a:ext>
              </a:extLst>
            </p:cNvPr>
            <p:cNvSpPr/>
            <p:nvPr/>
          </p:nvSpPr>
          <p:spPr>
            <a:xfrm>
              <a:off x="6791699" y="4727669"/>
              <a:ext cx="2903971" cy="1689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Prostokąt: zaokrąglone rogi 21">
              <a:extLst>
                <a:ext uri="{FF2B5EF4-FFF2-40B4-BE49-F238E27FC236}">
                  <a16:creationId xmlns:a16="http://schemas.microsoft.com/office/drawing/2014/main" id="{2044B410-4F22-A1C0-F31D-542E7442E7BB}"/>
                </a:ext>
              </a:extLst>
            </p:cNvPr>
            <p:cNvSpPr/>
            <p:nvPr/>
          </p:nvSpPr>
          <p:spPr>
            <a:xfrm>
              <a:off x="6791699" y="4985363"/>
              <a:ext cx="1801337" cy="1689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upa 34">
            <a:extLst>
              <a:ext uri="{FF2B5EF4-FFF2-40B4-BE49-F238E27FC236}">
                <a16:creationId xmlns:a16="http://schemas.microsoft.com/office/drawing/2014/main" id="{3F3E4302-B777-62CE-6CBC-291427134674}"/>
              </a:ext>
            </a:extLst>
          </p:cNvPr>
          <p:cNvGrpSpPr/>
          <p:nvPr/>
        </p:nvGrpSpPr>
        <p:grpSpPr>
          <a:xfrm rot="835657">
            <a:off x="8342867" y="2069827"/>
            <a:ext cx="3414641" cy="3822700"/>
            <a:chOff x="11037232" y="1993216"/>
            <a:chExt cx="3414641" cy="3822700"/>
          </a:xfrm>
          <a:effectLst>
            <a:outerShdw blurRad="50800" dist="38100" dir="2700000" algn="tl" rotWithShape="0">
              <a:prstClr val="black">
                <a:alpha val="40000"/>
              </a:prstClr>
            </a:outerShdw>
          </a:effectLst>
        </p:grpSpPr>
        <p:sp>
          <p:nvSpPr>
            <p:cNvPr id="14" name="Prostokąt: zagięty narożnik 13">
              <a:extLst>
                <a:ext uri="{FF2B5EF4-FFF2-40B4-BE49-F238E27FC236}">
                  <a16:creationId xmlns:a16="http://schemas.microsoft.com/office/drawing/2014/main" id="{19167931-9987-CF80-6EE3-95F83B788EC5}"/>
                </a:ext>
              </a:extLst>
            </p:cNvPr>
            <p:cNvSpPr/>
            <p:nvPr/>
          </p:nvSpPr>
          <p:spPr>
            <a:xfrm>
              <a:off x="11037232" y="1993216"/>
              <a:ext cx="3414641" cy="3822700"/>
            </a:xfrm>
            <a:prstGeom prst="foldedCorner">
              <a:avLst/>
            </a:prstGeom>
            <a:gradFill>
              <a:gsLst>
                <a:gs pos="0">
                  <a:schemeClr val="accent1">
                    <a:lumMod val="5000"/>
                    <a:lumOff val="95000"/>
                  </a:schemeClr>
                </a:gs>
                <a:gs pos="74000">
                  <a:schemeClr val="accent2">
                    <a:lumMod val="60000"/>
                    <a:lumOff val="40000"/>
                  </a:schemeClr>
                </a:gs>
                <a:gs pos="83000">
                  <a:schemeClr val="accent2">
                    <a:lumMod val="60000"/>
                    <a:lumOff val="40000"/>
                  </a:schemeClr>
                </a:gs>
                <a:gs pos="100000">
                  <a:schemeClr val="accent2">
                    <a:lumMod val="7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POSTING SCENARIOS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pic>
          <p:nvPicPr>
            <p:cNvPr id="15" name="Picture 2">
              <a:extLst>
                <a:ext uri="{FF2B5EF4-FFF2-40B4-BE49-F238E27FC236}">
                  <a16:creationId xmlns:a16="http://schemas.microsoft.com/office/drawing/2014/main" id="{913B6D9F-9C5E-2D62-2CF8-311F714D62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567782">
              <a:off x="11253301" y="2084069"/>
              <a:ext cx="808192" cy="560326"/>
            </a:xfrm>
            <a:prstGeom prst="rect">
              <a:avLst/>
            </a:prstGeom>
            <a:noFill/>
            <a:extLst>
              <a:ext uri="{909E8E84-426E-40DD-AFC4-6F175D3DCCD1}">
                <a14:hiddenFill xmlns:a14="http://schemas.microsoft.com/office/drawing/2010/main">
                  <a:solidFill>
                    <a:srgbClr val="FFFFFF"/>
                  </a:solidFill>
                </a14:hiddenFill>
              </a:ext>
            </a:extLst>
          </p:spPr>
        </p:pic>
        <p:pic>
          <p:nvPicPr>
            <p:cNvPr id="25" name="Obraz 24">
              <a:extLst>
                <a:ext uri="{FF2B5EF4-FFF2-40B4-BE49-F238E27FC236}">
                  <a16:creationId xmlns:a16="http://schemas.microsoft.com/office/drawing/2014/main" id="{41EEA995-1178-62E5-FED2-C86BA24821E0}"/>
                </a:ext>
              </a:extLst>
            </p:cNvPr>
            <p:cNvPicPr>
              <a:picLocks noChangeAspect="1"/>
            </p:cNvPicPr>
            <p:nvPr/>
          </p:nvPicPr>
          <p:blipFill>
            <a:blip r:embed="rId7"/>
            <a:stretch>
              <a:fillRect/>
            </a:stretch>
          </p:blipFill>
          <p:spPr>
            <a:xfrm>
              <a:off x="13092028" y="3994747"/>
              <a:ext cx="1052498" cy="694244"/>
            </a:xfrm>
            <a:prstGeom prst="rect">
              <a:avLst/>
            </a:prstGeom>
          </p:spPr>
        </p:pic>
        <p:sp>
          <p:nvSpPr>
            <p:cNvPr id="26" name="Prostokąt: zaokrąglone rogi 25">
              <a:extLst>
                <a:ext uri="{FF2B5EF4-FFF2-40B4-BE49-F238E27FC236}">
                  <a16:creationId xmlns:a16="http://schemas.microsoft.com/office/drawing/2014/main" id="{24F6A336-3993-2715-DDC0-023D2614DDAD}"/>
                </a:ext>
              </a:extLst>
            </p:cNvPr>
            <p:cNvSpPr/>
            <p:nvPr/>
          </p:nvSpPr>
          <p:spPr>
            <a:xfrm>
              <a:off x="11189733" y="4520026"/>
              <a:ext cx="1585691" cy="1689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Prostokąt: zaokrąglone rogi 26">
              <a:extLst>
                <a:ext uri="{FF2B5EF4-FFF2-40B4-BE49-F238E27FC236}">
                  <a16:creationId xmlns:a16="http://schemas.microsoft.com/office/drawing/2014/main" id="{4E942746-6D1B-61B2-E6AA-01BE19A4E357}"/>
                </a:ext>
              </a:extLst>
            </p:cNvPr>
            <p:cNvSpPr/>
            <p:nvPr/>
          </p:nvSpPr>
          <p:spPr>
            <a:xfrm>
              <a:off x="11189734" y="3999536"/>
              <a:ext cx="1841684" cy="1689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Prostokąt: zaokrąglone rogi 27">
              <a:extLst>
                <a:ext uri="{FF2B5EF4-FFF2-40B4-BE49-F238E27FC236}">
                  <a16:creationId xmlns:a16="http://schemas.microsoft.com/office/drawing/2014/main" id="{094FAA22-5D83-4335-8E79-E6567893B1A7}"/>
                </a:ext>
              </a:extLst>
            </p:cNvPr>
            <p:cNvSpPr/>
            <p:nvPr/>
          </p:nvSpPr>
          <p:spPr>
            <a:xfrm>
              <a:off x="11189733" y="4256676"/>
              <a:ext cx="1841684" cy="1689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Obraz 29">
              <a:extLst>
                <a:ext uri="{FF2B5EF4-FFF2-40B4-BE49-F238E27FC236}">
                  <a16:creationId xmlns:a16="http://schemas.microsoft.com/office/drawing/2014/main" id="{84643575-83CC-62D7-CF00-AD5CC97A91B0}"/>
                </a:ext>
              </a:extLst>
            </p:cNvPr>
            <p:cNvPicPr>
              <a:picLocks noChangeAspect="1"/>
            </p:cNvPicPr>
            <p:nvPr/>
          </p:nvPicPr>
          <p:blipFill>
            <a:blip r:embed="rId8"/>
            <a:stretch>
              <a:fillRect/>
            </a:stretch>
          </p:blipFill>
          <p:spPr>
            <a:xfrm>
              <a:off x="11189733" y="4811814"/>
              <a:ext cx="1045407" cy="741211"/>
            </a:xfrm>
            <a:prstGeom prst="rect">
              <a:avLst/>
            </a:prstGeom>
          </p:spPr>
        </p:pic>
        <p:sp>
          <p:nvSpPr>
            <p:cNvPr id="31" name="Prostokąt: zaokrąglone rogi 30">
              <a:extLst>
                <a:ext uri="{FF2B5EF4-FFF2-40B4-BE49-F238E27FC236}">
                  <a16:creationId xmlns:a16="http://schemas.microsoft.com/office/drawing/2014/main" id="{4E0C1BC3-7D91-D633-80F6-3054B1E74AAB}"/>
                </a:ext>
              </a:extLst>
            </p:cNvPr>
            <p:cNvSpPr/>
            <p:nvPr/>
          </p:nvSpPr>
          <p:spPr>
            <a:xfrm>
              <a:off x="12392184" y="5366216"/>
              <a:ext cx="646887" cy="1689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Prostokąt: zaokrąglone rogi 31">
              <a:extLst>
                <a:ext uri="{FF2B5EF4-FFF2-40B4-BE49-F238E27FC236}">
                  <a16:creationId xmlns:a16="http://schemas.microsoft.com/office/drawing/2014/main" id="{7D48B177-01FC-6AC7-0EB7-06A2E26E9E17}"/>
                </a:ext>
              </a:extLst>
            </p:cNvPr>
            <p:cNvSpPr/>
            <p:nvPr/>
          </p:nvSpPr>
          <p:spPr>
            <a:xfrm>
              <a:off x="12392184" y="4845726"/>
              <a:ext cx="1841684" cy="1689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Prostokąt: zaokrąglone rogi 32">
              <a:extLst>
                <a:ext uri="{FF2B5EF4-FFF2-40B4-BE49-F238E27FC236}">
                  <a16:creationId xmlns:a16="http://schemas.microsoft.com/office/drawing/2014/main" id="{638309C0-822D-9BB3-C39C-BACAFD55D1B7}"/>
                </a:ext>
              </a:extLst>
            </p:cNvPr>
            <p:cNvSpPr/>
            <p:nvPr/>
          </p:nvSpPr>
          <p:spPr>
            <a:xfrm>
              <a:off x="12392183" y="5102866"/>
              <a:ext cx="1841684" cy="1689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6" name="Obraz 45">
            <a:extLst>
              <a:ext uri="{FF2B5EF4-FFF2-40B4-BE49-F238E27FC236}">
                <a16:creationId xmlns:a16="http://schemas.microsoft.com/office/drawing/2014/main" id="{860B9171-EAA3-C275-4EAD-AA0874D1E7CB}"/>
              </a:ext>
            </a:extLst>
          </p:cNvPr>
          <p:cNvPicPr>
            <a:picLocks noChangeAspect="1"/>
          </p:cNvPicPr>
          <p:nvPr/>
        </p:nvPicPr>
        <p:blipFill>
          <a:blip r:embed="rId9"/>
          <a:srcRect b="6475"/>
          <a:stretch/>
        </p:blipFill>
        <p:spPr>
          <a:xfrm>
            <a:off x="385321" y="3526749"/>
            <a:ext cx="4987414" cy="2986182"/>
          </a:xfrm>
          <a:prstGeom prst="rect">
            <a:avLst/>
          </a:prstGeom>
        </p:spPr>
      </p:pic>
      <p:pic>
        <p:nvPicPr>
          <p:cNvPr id="57" name="Grafika 56" descr="Kursor">
            <a:extLst>
              <a:ext uri="{FF2B5EF4-FFF2-40B4-BE49-F238E27FC236}">
                <a16:creationId xmlns:a16="http://schemas.microsoft.com/office/drawing/2014/main" id="{831EDB2D-C47E-E495-2A05-ACA8940D28A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192000" y="2133385"/>
            <a:ext cx="914400" cy="914400"/>
          </a:xfrm>
          <a:prstGeom prst="rect">
            <a:avLst/>
          </a:prstGeom>
        </p:spPr>
      </p:pic>
      <p:grpSp>
        <p:nvGrpSpPr>
          <p:cNvPr id="1040" name="Grupa 1039">
            <a:extLst>
              <a:ext uri="{FF2B5EF4-FFF2-40B4-BE49-F238E27FC236}">
                <a16:creationId xmlns:a16="http://schemas.microsoft.com/office/drawing/2014/main" id="{8E2A722D-E265-5A8E-32E6-93782C912788}"/>
              </a:ext>
            </a:extLst>
          </p:cNvPr>
          <p:cNvGrpSpPr/>
          <p:nvPr/>
        </p:nvGrpSpPr>
        <p:grpSpPr>
          <a:xfrm rot="13260952">
            <a:off x="4965750" y="2127630"/>
            <a:ext cx="219635" cy="473857"/>
            <a:chOff x="5998369" y="5863843"/>
            <a:chExt cx="219635" cy="473857"/>
          </a:xfrm>
        </p:grpSpPr>
        <p:cxnSp>
          <p:nvCxnSpPr>
            <p:cNvPr id="1027" name="Łącznik prosty 1026">
              <a:extLst>
                <a:ext uri="{FF2B5EF4-FFF2-40B4-BE49-F238E27FC236}">
                  <a16:creationId xmlns:a16="http://schemas.microsoft.com/office/drawing/2014/main" id="{0E1220D1-70B8-3405-D87B-CDD4BC0067B1}"/>
                </a:ext>
              </a:extLst>
            </p:cNvPr>
            <p:cNvCxnSpPr>
              <a:cxnSpLocks/>
            </p:cNvCxnSpPr>
            <p:nvPr/>
          </p:nvCxnSpPr>
          <p:spPr>
            <a:xfrm>
              <a:off x="5998369" y="5863843"/>
              <a:ext cx="0" cy="1750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0" name="Łącznik prosty 1029">
              <a:extLst>
                <a:ext uri="{FF2B5EF4-FFF2-40B4-BE49-F238E27FC236}">
                  <a16:creationId xmlns:a16="http://schemas.microsoft.com/office/drawing/2014/main" id="{3C69115D-62E5-1F05-723F-9DD2F6C74683}"/>
                </a:ext>
              </a:extLst>
            </p:cNvPr>
            <p:cNvCxnSpPr>
              <a:cxnSpLocks/>
            </p:cNvCxnSpPr>
            <p:nvPr/>
          </p:nvCxnSpPr>
          <p:spPr>
            <a:xfrm>
              <a:off x="5998369" y="6162693"/>
              <a:ext cx="0" cy="17500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1" name="Łącznik prosty 1030">
              <a:extLst>
                <a:ext uri="{FF2B5EF4-FFF2-40B4-BE49-F238E27FC236}">
                  <a16:creationId xmlns:a16="http://schemas.microsoft.com/office/drawing/2014/main" id="{367CAD13-2548-03B5-E416-B981C4A15990}"/>
                </a:ext>
              </a:extLst>
            </p:cNvPr>
            <p:cNvCxnSpPr>
              <a:cxnSpLocks/>
            </p:cNvCxnSpPr>
            <p:nvPr/>
          </p:nvCxnSpPr>
          <p:spPr>
            <a:xfrm flipH="1">
              <a:off x="6070367" y="6098213"/>
              <a:ext cx="14763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6" name="Łącznik prosty 1035">
              <a:extLst>
                <a:ext uri="{FF2B5EF4-FFF2-40B4-BE49-F238E27FC236}">
                  <a16:creationId xmlns:a16="http://schemas.microsoft.com/office/drawing/2014/main" id="{3858AFF9-E5FE-14DA-A25D-5AE141B1B34C}"/>
                </a:ext>
              </a:extLst>
            </p:cNvPr>
            <p:cNvCxnSpPr>
              <a:cxnSpLocks/>
            </p:cNvCxnSpPr>
            <p:nvPr/>
          </p:nvCxnSpPr>
          <p:spPr>
            <a:xfrm flipH="1">
              <a:off x="6050446" y="5924473"/>
              <a:ext cx="124025" cy="12390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9" name="Łącznik prosty 1038">
              <a:extLst>
                <a:ext uri="{FF2B5EF4-FFF2-40B4-BE49-F238E27FC236}">
                  <a16:creationId xmlns:a16="http://schemas.microsoft.com/office/drawing/2014/main" id="{BBA22578-AD48-5E4F-CC7C-C49C05F40727}"/>
                </a:ext>
              </a:extLst>
            </p:cNvPr>
            <p:cNvCxnSpPr>
              <a:cxnSpLocks/>
            </p:cNvCxnSpPr>
            <p:nvPr/>
          </p:nvCxnSpPr>
          <p:spPr>
            <a:xfrm>
              <a:off x="6050446" y="6157468"/>
              <a:ext cx="124025" cy="12390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44" name="Grupa 1043">
            <a:extLst>
              <a:ext uri="{FF2B5EF4-FFF2-40B4-BE49-F238E27FC236}">
                <a16:creationId xmlns:a16="http://schemas.microsoft.com/office/drawing/2014/main" id="{9BBB99BE-80A2-4A1C-52DE-B3699358862B}"/>
              </a:ext>
            </a:extLst>
          </p:cNvPr>
          <p:cNvGrpSpPr/>
          <p:nvPr/>
        </p:nvGrpSpPr>
        <p:grpSpPr>
          <a:xfrm>
            <a:off x="372186" y="3098838"/>
            <a:ext cx="5049279" cy="3481625"/>
            <a:chOff x="273588" y="1413346"/>
            <a:chExt cx="5049279" cy="3481625"/>
          </a:xfrm>
        </p:grpSpPr>
        <p:grpSp>
          <p:nvGrpSpPr>
            <p:cNvPr id="1041" name="Grupa 1040">
              <a:extLst>
                <a:ext uri="{FF2B5EF4-FFF2-40B4-BE49-F238E27FC236}">
                  <a16:creationId xmlns:a16="http://schemas.microsoft.com/office/drawing/2014/main" id="{D63C7FC4-8729-4FF8-0248-1B93F1288534}"/>
                </a:ext>
              </a:extLst>
            </p:cNvPr>
            <p:cNvGrpSpPr/>
            <p:nvPr/>
          </p:nvGrpSpPr>
          <p:grpSpPr>
            <a:xfrm>
              <a:off x="273588" y="1413346"/>
              <a:ext cx="5049279" cy="3481625"/>
              <a:chOff x="273588" y="1413346"/>
              <a:chExt cx="5049279" cy="3481625"/>
            </a:xfrm>
          </p:grpSpPr>
          <p:sp>
            <p:nvSpPr>
              <p:cNvPr id="39" name="Prostokąt 38">
                <a:extLst>
                  <a:ext uri="{FF2B5EF4-FFF2-40B4-BE49-F238E27FC236}">
                    <a16:creationId xmlns:a16="http://schemas.microsoft.com/office/drawing/2014/main" id="{4E35A26D-0577-4A5B-F397-467342378E0D}"/>
                  </a:ext>
                </a:extLst>
              </p:cNvPr>
              <p:cNvSpPr/>
              <p:nvPr/>
            </p:nvSpPr>
            <p:spPr>
              <a:xfrm>
                <a:off x="281507" y="1450655"/>
                <a:ext cx="5007870" cy="365518"/>
              </a:xfrm>
              <a:prstGeom prst="rect">
                <a:avLst/>
              </a:prstGeom>
              <a:solidFill>
                <a:srgbClr val="4AA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Prostokąt: zaokrąglone rogi 36">
                <a:extLst>
                  <a:ext uri="{FF2B5EF4-FFF2-40B4-BE49-F238E27FC236}">
                    <a16:creationId xmlns:a16="http://schemas.microsoft.com/office/drawing/2014/main" id="{CEB15161-ABB2-DCC2-B1F7-178496DDB0F3}"/>
                  </a:ext>
                </a:extLst>
              </p:cNvPr>
              <p:cNvSpPr/>
              <p:nvPr/>
            </p:nvSpPr>
            <p:spPr>
              <a:xfrm>
                <a:off x="273588" y="1413346"/>
                <a:ext cx="5049279" cy="3481625"/>
              </a:xfrm>
              <a:prstGeom prst="roundRect">
                <a:avLst>
                  <a:gd name="adj" fmla="val 4779"/>
                </a:avLst>
              </a:prstGeom>
              <a:noFill/>
              <a:ln w="76200">
                <a:solidFill>
                  <a:srgbClr val="2125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Grupa 53">
                <a:extLst>
                  <a:ext uri="{FF2B5EF4-FFF2-40B4-BE49-F238E27FC236}">
                    <a16:creationId xmlns:a16="http://schemas.microsoft.com/office/drawing/2014/main" id="{31ABDA37-2DA1-B614-75CA-A49B74392424}"/>
                  </a:ext>
                </a:extLst>
              </p:cNvPr>
              <p:cNvGrpSpPr/>
              <p:nvPr/>
            </p:nvGrpSpPr>
            <p:grpSpPr>
              <a:xfrm>
                <a:off x="449091" y="1532951"/>
                <a:ext cx="646112" cy="148142"/>
                <a:chOff x="547689" y="1778288"/>
                <a:chExt cx="646112" cy="148142"/>
              </a:xfrm>
            </p:grpSpPr>
            <p:sp>
              <p:nvSpPr>
                <p:cNvPr id="42" name="Owal 41">
                  <a:extLst>
                    <a:ext uri="{FF2B5EF4-FFF2-40B4-BE49-F238E27FC236}">
                      <a16:creationId xmlns:a16="http://schemas.microsoft.com/office/drawing/2014/main" id="{A88B4713-5A67-43FB-7AA3-0F32106700D9}"/>
                    </a:ext>
                  </a:extLst>
                </p:cNvPr>
                <p:cNvSpPr/>
                <p:nvPr/>
              </p:nvSpPr>
              <p:spPr>
                <a:xfrm>
                  <a:off x="1045659" y="1778288"/>
                  <a:ext cx="148142" cy="148142"/>
                </a:xfrm>
                <a:prstGeom prst="ellipse">
                  <a:avLst/>
                </a:prstGeom>
                <a:solidFill>
                  <a:srgbClr val="E6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wal 42">
                  <a:extLst>
                    <a:ext uri="{FF2B5EF4-FFF2-40B4-BE49-F238E27FC236}">
                      <a16:creationId xmlns:a16="http://schemas.microsoft.com/office/drawing/2014/main" id="{A5F250E1-1022-CC93-D91B-673A2C64B928}"/>
                    </a:ext>
                  </a:extLst>
                </p:cNvPr>
                <p:cNvSpPr/>
                <p:nvPr/>
              </p:nvSpPr>
              <p:spPr>
                <a:xfrm>
                  <a:off x="796674" y="1778288"/>
                  <a:ext cx="148142" cy="148142"/>
                </a:xfrm>
                <a:prstGeom prst="ellipse">
                  <a:avLst/>
                </a:prstGeom>
                <a:solidFill>
                  <a:srgbClr val="E6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wal 43">
                  <a:extLst>
                    <a:ext uri="{FF2B5EF4-FFF2-40B4-BE49-F238E27FC236}">
                      <a16:creationId xmlns:a16="http://schemas.microsoft.com/office/drawing/2014/main" id="{BB0941F8-27F9-09E7-B89F-69A5D6728850}"/>
                    </a:ext>
                  </a:extLst>
                </p:cNvPr>
                <p:cNvSpPr/>
                <p:nvPr/>
              </p:nvSpPr>
              <p:spPr>
                <a:xfrm>
                  <a:off x="547689" y="1778288"/>
                  <a:ext cx="148142" cy="148142"/>
                </a:xfrm>
                <a:prstGeom prst="ellipse">
                  <a:avLst/>
                </a:prstGeom>
                <a:solidFill>
                  <a:srgbClr val="E6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upa 52">
                <a:extLst>
                  <a:ext uri="{FF2B5EF4-FFF2-40B4-BE49-F238E27FC236}">
                    <a16:creationId xmlns:a16="http://schemas.microsoft.com/office/drawing/2014/main" id="{62EC6DB3-2F50-5501-1A09-DFBDB3D991F7}"/>
                  </a:ext>
                </a:extLst>
              </p:cNvPr>
              <p:cNvGrpSpPr/>
              <p:nvPr/>
            </p:nvGrpSpPr>
            <p:grpSpPr>
              <a:xfrm>
                <a:off x="4997556" y="1511339"/>
                <a:ext cx="183838" cy="183838"/>
                <a:chOff x="5096154" y="1756676"/>
                <a:chExt cx="183838" cy="183838"/>
              </a:xfrm>
            </p:grpSpPr>
            <p:sp>
              <p:nvSpPr>
                <p:cNvPr id="49" name="Prostokąt: zaokrąglone rogi 48">
                  <a:extLst>
                    <a:ext uri="{FF2B5EF4-FFF2-40B4-BE49-F238E27FC236}">
                      <a16:creationId xmlns:a16="http://schemas.microsoft.com/office/drawing/2014/main" id="{070812CF-E9DC-4100-E031-B8C69B85918A}"/>
                    </a:ext>
                  </a:extLst>
                </p:cNvPr>
                <p:cNvSpPr/>
                <p:nvPr/>
              </p:nvSpPr>
              <p:spPr>
                <a:xfrm>
                  <a:off x="5096154" y="1756676"/>
                  <a:ext cx="183838" cy="183838"/>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2" name="Grupa 51">
                  <a:extLst>
                    <a:ext uri="{FF2B5EF4-FFF2-40B4-BE49-F238E27FC236}">
                      <a16:creationId xmlns:a16="http://schemas.microsoft.com/office/drawing/2014/main" id="{7C8B7E92-EC50-20FA-403E-20754E263B4E}"/>
                    </a:ext>
                  </a:extLst>
                </p:cNvPr>
                <p:cNvGrpSpPr/>
                <p:nvPr/>
              </p:nvGrpSpPr>
              <p:grpSpPr>
                <a:xfrm rot="2700000">
                  <a:off x="5126626" y="1788174"/>
                  <a:ext cx="122892" cy="122892"/>
                  <a:chOff x="5488653" y="2687692"/>
                  <a:chExt cx="164306" cy="164306"/>
                </a:xfrm>
              </p:grpSpPr>
              <p:sp>
                <p:nvSpPr>
                  <p:cNvPr id="50" name="Prostokąt: zaokrąglone rogi 49">
                    <a:extLst>
                      <a:ext uri="{FF2B5EF4-FFF2-40B4-BE49-F238E27FC236}">
                        <a16:creationId xmlns:a16="http://schemas.microsoft.com/office/drawing/2014/main" id="{C64A12B6-57A8-98B8-FE0F-CD841CA48EA9}"/>
                      </a:ext>
                    </a:extLst>
                  </p:cNvPr>
                  <p:cNvSpPr/>
                  <p:nvPr/>
                </p:nvSpPr>
                <p:spPr>
                  <a:xfrm>
                    <a:off x="5488653" y="2746984"/>
                    <a:ext cx="164306" cy="457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Prostokąt: zaokrąglone rogi 50">
                    <a:extLst>
                      <a:ext uri="{FF2B5EF4-FFF2-40B4-BE49-F238E27FC236}">
                        <a16:creationId xmlns:a16="http://schemas.microsoft.com/office/drawing/2014/main" id="{5AB962E0-CC6C-75CD-73BB-4E1FF279D6B1}"/>
                      </a:ext>
                    </a:extLst>
                  </p:cNvPr>
                  <p:cNvSpPr/>
                  <p:nvPr/>
                </p:nvSpPr>
                <p:spPr>
                  <a:xfrm rot="5400000">
                    <a:off x="5488654" y="2746985"/>
                    <a:ext cx="164306" cy="457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cxnSp>
          <p:nvCxnSpPr>
            <p:cNvPr id="1043" name="Łącznik prosty 1042">
              <a:extLst>
                <a:ext uri="{FF2B5EF4-FFF2-40B4-BE49-F238E27FC236}">
                  <a16:creationId xmlns:a16="http://schemas.microsoft.com/office/drawing/2014/main" id="{27522E5F-251F-BDED-FE0C-83F81CBF95F1}"/>
                </a:ext>
              </a:extLst>
            </p:cNvPr>
            <p:cNvCxnSpPr>
              <a:cxnSpLocks/>
            </p:cNvCxnSpPr>
            <p:nvPr/>
          </p:nvCxnSpPr>
          <p:spPr>
            <a:xfrm>
              <a:off x="281507" y="1802103"/>
              <a:ext cx="5041360" cy="0"/>
            </a:xfrm>
            <a:prstGeom prst="line">
              <a:avLst/>
            </a:prstGeom>
            <a:ln w="76200">
              <a:solidFill>
                <a:srgbClr val="21257C"/>
              </a:solidFill>
            </a:ln>
          </p:spPr>
          <p:style>
            <a:lnRef idx="1">
              <a:schemeClr val="accent1"/>
            </a:lnRef>
            <a:fillRef idx="0">
              <a:schemeClr val="accent1"/>
            </a:fillRef>
            <a:effectRef idx="0">
              <a:schemeClr val="accent1"/>
            </a:effectRef>
            <a:fontRef idx="minor">
              <a:schemeClr val="tx1"/>
            </a:fontRef>
          </p:style>
        </p:cxnSp>
      </p:grpSp>
      <p:pic>
        <p:nvPicPr>
          <p:cNvPr id="1045" name="Picture 6" descr="Kod QR">
            <a:extLst>
              <a:ext uri="{FF2B5EF4-FFF2-40B4-BE49-F238E27FC236}">
                <a16:creationId xmlns:a16="http://schemas.microsoft.com/office/drawing/2014/main" id="{3F6B2F53-6DB8-17F8-0A5D-73E83ACFAD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4842" y="1561681"/>
            <a:ext cx="1077174" cy="1077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444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045"/>
                                        </p:tgtEl>
                                        <p:attrNameLst>
                                          <p:attrName>style.visibility</p:attrName>
                                        </p:attrNameLst>
                                      </p:cBhvr>
                                      <p:to>
                                        <p:strVal val="visible"/>
                                      </p:to>
                                    </p:set>
                                    <p:animEffect transition="in" filter="randombar(horizontal)">
                                      <p:cBhvr>
                                        <p:cTn id="13" dur="500"/>
                                        <p:tgtEl>
                                          <p:spTgt spid="1045"/>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nodeType="clickEffect">
                                  <p:stCondLst>
                                    <p:cond delay="0"/>
                                  </p:stCondLst>
                                  <p:childTnLst>
                                    <p:animMotion origin="layout" path="M -2.22045E-16 0.01458 L -0.16029 -0.16551 C -0.19362 -0.2044 -0.24258 -0.22523 -0.29466 -0.22523 C -0.35391 -0.22523 -0.40117 -0.2044 -0.4349 -0.16551 L -0.59284 0.01458 " pathEditMode="relative" rAng="0" ptsTypes="AAAAA">
                                      <p:cBhvr>
                                        <p:cTn id="17" dur="3000" fill="hold"/>
                                        <p:tgtEl>
                                          <p:spTgt spid="57"/>
                                        </p:tgtEl>
                                        <p:attrNameLst>
                                          <p:attrName>ppt_x</p:attrName>
                                          <p:attrName>ppt_y</p:attrName>
                                        </p:attrNameLst>
                                      </p:cBhvr>
                                      <p:rCtr x="-29648" y="-11991"/>
                                    </p:animMotion>
                                  </p:childTnLst>
                                </p:cTn>
                              </p:par>
                            </p:childTnLst>
                          </p:cTn>
                        </p:par>
                        <p:par>
                          <p:cTn id="18" fill="hold">
                            <p:stCondLst>
                              <p:cond delay="3000"/>
                            </p:stCondLst>
                            <p:childTnLst>
                              <p:par>
                                <p:cTn id="19" presetID="1" presetClass="entr" presetSubtype="0" fill="hold" nodeType="afterEffect">
                                  <p:stCondLst>
                                    <p:cond delay="0"/>
                                  </p:stCondLst>
                                  <p:childTnLst>
                                    <p:set>
                                      <p:cBhvr>
                                        <p:cTn id="20" dur="1" fill="hold">
                                          <p:stCondLst>
                                            <p:cond delay="0"/>
                                          </p:stCondLst>
                                        </p:cTn>
                                        <p:tgtEl>
                                          <p:spTgt spid="1040"/>
                                        </p:tgtEl>
                                        <p:attrNameLst>
                                          <p:attrName>style.visibility</p:attrName>
                                        </p:attrNameLst>
                                      </p:cBhvr>
                                      <p:to>
                                        <p:strVal val="visible"/>
                                      </p:to>
                                    </p:set>
                                  </p:childTnLst>
                                </p:cTn>
                              </p:par>
                            </p:childTnLst>
                          </p:cTn>
                        </p:par>
                        <p:par>
                          <p:cTn id="21" fill="hold">
                            <p:stCondLst>
                              <p:cond delay="3000"/>
                            </p:stCondLst>
                            <p:childTnLst>
                              <p:par>
                                <p:cTn id="22" presetID="1" presetClass="exit" presetSubtype="0" fill="hold" nodeType="afterEffect">
                                  <p:stCondLst>
                                    <p:cond delay="500"/>
                                  </p:stCondLst>
                                  <p:childTnLst>
                                    <p:set>
                                      <p:cBhvr>
                                        <p:cTn id="23" dur="1" fill="hold">
                                          <p:stCondLst>
                                            <p:cond delay="0"/>
                                          </p:stCondLst>
                                        </p:cTn>
                                        <p:tgtEl>
                                          <p:spTgt spid="1040"/>
                                        </p:tgtEl>
                                        <p:attrNameLst>
                                          <p:attrName>style.visibility</p:attrName>
                                        </p:attrNameLst>
                                      </p:cBhvr>
                                      <p:to>
                                        <p:strVal val="hidden"/>
                                      </p:to>
                                    </p:set>
                                  </p:childTnLst>
                                </p:cTn>
                              </p:par>
                            </p:childTnLst>
                          </p:cTn>
                        </p:par>
                        <p:par>
                          <p:cTn id="24" fill="hold">
                            <p:stCondLst>
                              <p:cond delay="3500"/>
                            </p:stCondLst>
                            <p:childTnLst>
                              <p:par>
                                <p:cTn id="25" presetID="14" presetClass="entr" presetSubtype="10" fill="hold" nodeType="afterEffect">
                                  <p:stCondLst>
                                    <p:cond delay="0"/>
                                  </p:stCondLst>
                                  <p:childTnLst>
                                    <p:set>
                                      <p:cBhvr>
                                        <p:cTn id="26" dur="1" fill="hold">
                                          <p:stCondLst>
                                            <p:cond delay="0"/>
                                          </p:stCondLst>
                                        </p:cTn>
                                        <p:tgtEl>
                                          <p:spTgt spid="1044"/>
                                        </p:tgtEl>
                                        <p:attrNameLst>
                                          <p:attrName>style.visibility</p:attrName>
                                        </p:attrNameLst>
                                      </p:cBhvr>
                                      <p:to>
                                        <p:strVal val="visible"/>
                                      </p:to>
                                    </p:set>
                                    <p:animEffect transition="in" filter="randombar(horizontal)">
                                      <p:cBhvr>
                                        <p:cTn id="27" dur="500"/>
                                        <p:tgtEl>
                                          <p:spTgt spid="1044"/>
                                        </p:tgtEl>
                                      </p:cBhvr>
                                    </p:animEffect>
                                  </p:childTnLst>
                                </p:cTn>
                              </p:par>
                            </p:childTnLst>
                          </p:cTn>
                        </p:par>
                        <p:par>
                          <p:cTn id="28" fill="hold">
                            <p:stCondLst>
                              <p:cond delay="4000"/>
                            </p:stCondLst>
                            <p:childTnLst>
                              <p:par>
                                <p:cTn id="29" presetID="22" presetClass="entr" presetSubtype="1"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up)">
                                      <p:cBhvr>
                                        <p:cTn id="31" dur="125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iterate type="lt">
                                    <p:tmPct val="0"/>
                                  </p:iterate>
                                  <p:childTnLst>
                                    <p:set>
                                      <p:cBhvr>
                                        <p:cTn id="49" dur="1" fill="hold">
                                          <p:stCondLst>
                                            <p:cond delay="0"/>
                                          </p:stCondLst>
                                        </p:cTn>
                                        <p:tgtEl>
                                          <p:spTgt spid="10"/>
                                        </p:tgtEl>
                                        <p:attrNameLst>
                                          <p:attrName>style.visibility</p:attrName>
                                        </p:attrNameLst>
                                      </p:cBhvr>
                                      <p:to>
                                        <p:strVal val="visible"/>
                                      </p:to>
                                    </p:set>
                                    <p:animEffect transition="in" filter="randombar(horizont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34" presetClass="emph" presetSubtype="0" fill="hold" grpId="1" nodeType="clickEffect">
                                  <p:stCondLst>
                                    <p:cond delay="0"/>
                                  </p:stCondLst>
                                  <p:iterate type="lt">
                                    <p:tmPct val="10000"/>
                                  </p:iterate>
                                  <p:childTnLst>
                                    <p:animMotion origin="layout" path="M -2.08333E-7 -7.40741E-7 L -2.08333E-7 -0.07222 " pathEditMode="relative" rAng="0" ptsTypes="AA">
                                      <p:cBhvr>
                                        <p:cTn id="54" dur="250" accel="50000" decel="50000" autoRev="1" fill="hold">
                                          <p:stCondLst>
                                            <p:cond delay="0"/>
                                          </p:stCondLst>
                                        </p:cTn>
                                        <p:tgtEl>
                                          <p:spTgt spid="10"/>
                                        </p:tgtEl>
                                        <p:attrNameLst>
                                          <p:attrName>ppt_x</p:attrName>
                                          <p:attrName>ppt_y</p:attrName>
                                        </p:attrNameLst>
                                      </p:cBhvr>
                                      <p:rCtr x="0" y="-3611"/>
                                    </p:animMotion>
                                    <p:animRot by="1500000">
                                      <p:cBhvr>
                                        <p:cTn id="55" dur="125" fill="hold">
                                          <p:stCondLst>
                                            <p:cond delay="0"/>
                                          </p:stCondLst>
                                        </p:cTn>
                                        <p:tgtEl>
                                          <p:spTgt spid="10"/>
                                        </p:tgtEl>
                                        <p:attrNameLst>
                                          <p:attrName>r</p:attrName>
                                        </p:attrNameLst>
                                      </p:cBhvr>
                                    </p:animRot>
                                    <p:animRot by="-1500000">
                                      <p:cBhvr>
                                        <p:cTn id="56" dur="125" fill="hold">
                                          <p:stCondLst>
                                            <p:cond delay="125"/>
                                          </p:stCondLst>
                                        </p:cTn>
                                        <p:tgtEl>
                                          <p:spTgt spid="10"/>
                                        </p:tgtEl>
                                        <p:attrNameLst>
                                          <p:attrName>r</p:attrName>
                                        </p:attrNameLst>
                                      </p:cBhvr>
                                    </p:animRot>
                                    <p:animRot by="-1500000">
                                      <p:cBhvr>
                                        <p:cTn id="57" dur="125" fill="hold">
                                          <p:stCondLst>
                                            <p:cond delay="250"/>
                                          </p:stCondLst>
                                        </p:cTn>
                                        <p:tgtEl>
                                          <p:spTgt spid="10"/>
                                        </p:tgtEl>
                                        <p:attrNameLst>
                                          <p:attrName>r</p:attrName>
                                        </p:attrNameLst>
                                      </p:cBhvr>
                                    </p:animRot>
                                    <p:animRot by="1500000">
                                      <p:cBhvr>
                                        <p:cTn id="58"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9" grpId="0"/>
      <p:bldP spid="10" grpId="0"/>
      <p:bldP spid="10"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hands shaking&#10;&#10;Description automatically generated">
            <a:extLst>
              <a:ext uri="{FF2B5EF4-FFF2-40B4-BE49-F238E27FC236}">
                <a16:creationId xmlns:a16="http://schemas.microsoft.com/office/drawing/2014/main" id="{6FEF1029-C752-BB6D-6FC8-326601C44BC0}"/>
              </a:ext>
            </a:extLst>
          </p:cNvPr>
          <p:cNvPicPr>
            <a:picLocks noChangeAspect="1"/>
          </p:cNvPicPr>
          <p:nvPr/>
        </p:nvPicPr>
        <p:blipFill rotWithShape="1">
          <a:blip r:embed="rId2">
            <a:extLst>
              <a:ext uri="{28A0092B-C50C-407E-A947-70E740481C1C}">
                <a14:useLocalDpi xmlns:a14="http://schemas.microsoft.com/office/drawing/2010/main" val="0"/>
              </a:ext>
            </a:extLst>
          </a:blip>
          <a:srcRect t="4940" b="10686"/>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87900D24-17DF-C526-FA8A-E35A2B524AF4}"/>
              </a:ext>
            </a:extLst>
          </p:cNvPr>
          <p:cNvSpPr/>
          <p:nvPr/>
        </p:nvSpPr>
        <p:spPr>
          <a:xfrm>
            <a:off x="0" y="5937337"/>
            <a:ext cx="12192000" cy="920663"/>
          </a:xfrm>
          <a:prstGeom prst="rect">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44C4414-FE63-6E52-995F-486741107973}"/>
              </a:ext>
            </a:extLst>
          </p:cNvPr>
          <p:cNvSpPr txBox="1"/>
          <p:nvPr/>
        </p:nvSpPr>
        <p:spPr>
          <a:xfrm>
            <a:off x="336372" y="6166835"/>
            <a:ext cx="2852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www.ela.europa.eu</a:t>
            </a:r>
          </a:p>
        </p:txBody>
      </p:sp>
      <p:sp>
        <p:nvSpPr>
          <p:cNvPr id="4" name="Rectangle 3">
            <a:extLst>
              <a:ext uri="{FF2B5EF4-FFF2-40B4-BE49-F238E27FC236}">
                <a16:creationId xmlns:a16="http://schemas.microsoft.com/office/drawing/2014/main" id="{F637F6B8-8AE9-9A5D-41FD-F7CF4242B831}"/>
              </a:ext>
            </a:extLst>
          </p:cNvPr>
          <p:cNvSpPr/>
          <p:nvPr/>
        </p:nvSpPr>
        <p:spPr>
          <a:xfrm>
            <a:off x="0" y="0"/>
            <a:ext cx="12192000" cy="1210491"/>
          </a:xfrm>
          <a:prstGeom prst="rect">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9F16CFF-ED66-B925-0195-2D20F3684A8F}"/>
              </a:ext>
            </a:extLst>
          </p:cNvPr>
          <p:cNvSpPr txBox="1"/>
          <p:nvPr/>
        </p:nvSpPr>
        <p:spPr>
          <a:xfrm>
            <a:off x="449106" y="256213"/>
            <a:ext cx="49746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THANK YOU!</a:t>
            </a:r>
            <a:endParaRPr kumimoji="0" lang="en-IE"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black and white logo&#10;&#10;Description automatically generated">
            <a:extLst>
              <a:ext uri="{FF2B5EF4-FFF2-40B4-BE49-F238E27FC236}">
                <a16:creationId xmlns:a16="http://schemas.microsoft.com/office/drawing/2014/main" id="{A424CF8E-DAF1-E7E9-573A-D69A042E6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10" name="Picture 9" descr="A black and white logo&#10;&#10;Description automatically generated">
            <a:extLst>
              <a:ext uri="{FF2B5EF4-FFF2-40B4-BE49-F238E27FC236}">
                <a16:creationId xmlns:a16="http://schemas.microsoft.com/office/drawing/2014/main" id="{5DBAAA0E-56AA-4D96-1968-C9A25F0B7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12" name="TextBox 11">
            <a:extLst>
              <a:ext uri="{FF2B5EF4-FFF2-40B4-BE49-F238E27FC236}">
                <a16:creationId xmlns:a16="http://schemas.microsoft.com/office/drawing/2014/main" id="{59984940-7511-D0A4-1F1D-6D70872547CD}"/>
              </a:ext>
            </a:extLst>
          </p:cNvPr>
          <p:cNvSpPr txBox="1"/>
          <p:nvPr/>
        </p:nvSpPr>
        <p:spPr>
          <a:xfrm>
            <a:off x="3525621" y="6140122"/>
            <a:ext cx="2852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www.corte.be</a:t>
            </a:r>
          </a:p>
        </p:txBody>
      </p:sp>
    </p:spTree>
    <p:extLst>
      <p:ext uri="{BB962C8B-B14F-4D97-AF65-F5344CB8AC3E}">
        <p14:creationId xmlns:p14="http://schemas.microsoft.com/office/powerpoint/2010/main" val="3042821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ELA Information Activities in the Road Transport Sector</a:t>
            </a:r>
          </a:p>
        </p:txBody>
      </p:sp>
      <p:pic>
        <p:nvPicPr>
          <p:cNvPr id="8" name="Picture 7">
            <a:hlinkClick r:id="rId5"/>
            <a:extLst>
              <a:ext uri="{FF2B5EF4-FFF2-40B4-BE49-F238E27FC236}">
                <a16:creationId xmlns:a16="http://schemas.microsoft.com/office/drawing/2014/main" id="{FED00A15-1092-191F-15F9-4F368F36D079}"/>
              </a:ext>
            </a:extLst>
          </p:cNvPr>
          <p:cNvPicPr>
            <a:picLocks noChangeAspect="1"/>
          </p:cNvPicPr>
          <p:nvPr/>
        </p:nvPicPr>
        <p:blipFill>
          <a:blip r:embed="rId6"/>
          <a:stretch>
            <a:fillRect/>
          </a:stretch>
        </p:blipFill>
        <p:spPr>
          <a:xfrm>
            <a:off x="269727" y="3485565"/>
            <a:ext cx="2733675" cy="2181225"/>
          </a:xfrm>
          <a:prstGeom prst="rect">
            <a:avLst/>
          </a:prstGeom>
        </p:spPr>
      </p:pic>
      <p:sp>
        <p:nvSpPr>
          <p:cNvPr id="9" name="Freeform: Shape 8">
            <a:extLst>
              <a:ext uri="{FF2B5EF4-FFF2-40B4-BE49-F238E27FC236}">
                <a16:creationId xmlns:a16="http://schemas.microsoft.com/office/drawing/2014/main" id="{F04C484E-EABF-AA44-EB2E-4EB5E7C68CB3}"/>
              </a:ext>
            </a:extLst>
          </p:cNvPr>
          <p:cNvSpPr/>
          <p:nvPr/>
        </p:nvSpPr>
        <p:spPr>
          <a:xfrm>
            <a:off x="273611" y="5782199"/>
            <a:ext cx="2779080" cy="822529"/>
          </a:xfrm>
          <a:custGeom>
            <a:avLst/>
            <a:gdLst>
              <a:gd name="connsiteX0" fmla="*/ 0 w 2406691"/>
              <a:gd name="connsiteY0" fmla="*/ 0 h 757161"/>
              <a:gd name="connsiteX1" fmla="*/ 1403903 w 2406691"/>
              <a:gd name="connsiteY1" fmla="*/ 0 h 757161"/>
              <a:gd name="connsiteX2" fmla="*/ 1690700 w 2406691"/>
              <a:gd name="connsiteY2" fmla="*/ -81016 h 757161"/>
              <a:gd name="connsiteX3" fmla="*/ 2005576 w 2406691"/>
              <a:gd name="connsiteY3" fmla="*/ 0 h 757161"/>
              <a:gd name="connsiteX4" fmla="*/ 2406691 w 2406691"/>
              <a:gd name="connsiteY4" fmla="*/ 0 h 757161"/>
              <a:gd name="connsiteX5" fmla="*/ 2406691 w 2406691"/>
              <a:gd name="connsiteY5" fmla="*/ 126194 h 757161"/>
              <a:gd name="connsiteX6" fmla="*/ 2406691 w 2406691"/>
              <a:gd name="connsiteY6" fmla="*/ 126194 h 757161"/>
              <a:gd name="connsiteX7" fmla="*/ 2406691 w 2406691"/>
              <a:gd name="connsiteY7" fmla="*/ 315484 h 757161"/>
              <a:gd name="connsiteX8" fmla="*/ 2406691 w 2406691"/>
              <a:gd name="connsiteY8" fmla="*/ 757161 h 757161"/>
              <a:gd name="connsiteX9" fmla="*/ 2005576 w 2406691"/>
              <a:gd name="connsiteY9" fmla="*/ 757161 h 757161"/>
              <a:gd name="connsiteX10" fmla="*/ 1403903 w 2406691"/>
              <a:gd name="connsiteY10" fmla="*/ 757161 h 757161"/>
              <a:gd name="connsiteX11" fmla="*/ 1403903 w 2406691"/>
              <a:gd name="connsiteY11" fmla="*/ 757161 h 757161"/>
              <a:gd name="connsiteX12" fmla="*/ 0 w 2406691"/>
              <a:gd name="connsiteY12" fmla="*/ 757161 h 757161"/>
              <a:gd name="connsiteX13" fmla="*/ 0 w 2406691"/>
              <a:gd name="connsiteY13" fmla="*/ 315484 h 757161"/>
              <a:gd name="connsiteX14" fmla="*/ 0 w 2406691"/>
              <a:gd name="connsiteY14" fmla="*/ 126194 h 757161"/>
              <a:gd name="connsiteX15" fmla="*/ 0 w 2406691"/>
              <a:gd name="connsiteY15" fmla="*/ 126194 h 757161"/>
              <a:gd name="connsiteX16" fmla="*/ 0 w 2406691"/>
              <a:gd name="connsiteY16" fmla="*/ 0 h 75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6691" h="757161">
                <a:moveTo>
                  <a:pt x="0" y="0"/>
                </a:moveTo>
                <a:lnTo>
                  <a:pt x="1403903" y="0"/>
                </a:lnTo>
                <a:lnTo>
                  <a:pt x="1690700" y="-81016"/>
                </a:lnTo>
                <a:lnTo>
                  <a:pt x="2005576" y="0"/>
                </a:lnTo>
                <a:lnTo>
                  <a:pt x="2406691" y="0"/>
                </a:lnTo>
                <a:lnTo>
                  <a:pt x="2406691" y="126194"/>
                </a:lnTo>
                <a:lnTo>
                  <a:pt x="2406691" y="126194"/>
                </a:lnTo>
                <a:lnTo>
                  <a:pt x="2406691" y="315484"/>
                </a:lnTo>
                <a:lnTo>
                  <a:pt x="2406691" y="757161"/>
                </a:lnTo>
                <a:lnTo>
                  <a:pt x="2005576" y="757161"/>
                </a:lnTo>
                <a:lnTo>
                  <a:pt x="1403903" y="757161"/>
                </a:lnTo>
                <a:lnTo>
                  <a:pt x="1403903" y="757161"/>
                </a:lnTo>
                <a:lnTo>
                  <a:pt x="0" y="757161"/>
                </a:lnTo>
                <a:lnTo>
                  <a:pt x="0" y="315484"/>
                </a:lnTo>
                <a:lnTo>
                  <a:pt x="0" y="126194"/>
                </a:lnTo>
                <a:lnTo>
                  <a:pt x="0" y="12619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Aptos" panose="02110004020202020204"/>
              <a:ea typeface="+mn-ea"/>
              <a:cs typeface="+mn-cs"/>
            </a:endParaRPr>
          </a:p>
          <a:p>
            <a:pPr algn="ctr">
              <a:spcBef>
                <a:spcPct val="0"/>
              </a:spcBef>
              <a:defRPr/>
            </a:pPr>
            <a:r>
              <a:rPr kumimoji="0" lang="en-US" sz="1900" b="0" i="0" u="none" strike="noStrike" kern="1200" cap="none" spc="0" normalizeH="0" baseline="0" noProof="0">
                <a:ln>
                  <a:noFill/>
                </a:ln>
                <a:solidFill>
                  <a:prstClr val="white"/>
                </a:solidFill>
                <a:effectLst/>
                <a:uLnTx/>
                <a:uFillTx/>
                <a:latin typeface="Aptos" panose="02110004020202020204"/>
                <a:ea typeface="+mn-ea"/>
                <a:cs typeface="+mn-cs"/>
              </a:rPr>
              <a:t>Road Transport </a:t>
            </a:r>
            <a:r>
              <a:rPr lang="en-US" sz="1900">
                <a:solidFill>
                  <a:prstClr val="white"/>
                </a:solidFill>
                <a:latin typeface="Aptos" panose="02110004020202020204"/>
              </a:rPr>
              <a:t>Local Information events</a:t>
            </a:r>
            <a:endParaRPr lang="en-US" sz="1900" b="0" i="0" u="none" strike="noStrike" kern="1200" cap="none" spc="0" normalizeH="0" baseline="0" noProof="0">
              <a:ln>
                <a:noFill/>
              </a:ln>
              <a:solidFill>
                <a:prstClr val="white"/>
              </a:solidFill>
              <a:effectLst/>
              <a:uLnTx/>
              <a:uFillTx/>
              <a:latin typeface="Aptos" panose="02110004020202020204"/>
            </a:endParaRPr>
          </a:p>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1B19FC74-E46D-7CC1-F309-1E843749A499}"/>
              </a:ext>
            </a:extLst>
          </p:cNvPr>
          <p:cNvPicPr>
            <a:picLocks noChangeAspect="1"/>
          </p:cNvPicPr>
          <p:nvPr/>
        </p:nvPicPr>
        <p:blipFill>
          <a:blip r:embed="rId7"/>
          <a:stretch>
            <a:fillRect/>
          </a:stretch>
        </p:blipFill>
        <p:spPr>
          <a:xfrm>
            <a:off x="8740923" y="3580814"/>
            <a:ext cx="3181350" cy="1990725"/>
          </a:xfrm>
          <a:prstGeom prst="rect">
            <a:avLst/>
          </a:prstGeom>
        </p:spPr>
      </p:pic>
      <p:sp>
        <p:nvSpPr>
          <p:cNvPr id="11" name="Freeform: Shape 10">
            <a:extLst>
              <a:ext uri="{FF2B5EF4-FFF2-40B4-BE49-F238E27FC236}">
                <a16:creationId xmlns:a16="http://schemas.microsoft.com/office/drawing/2014/main" id="{DBEEB32D-BE91-1739-B3D3-D7AA3E813C30}"/>
              </a:ext>
            </a:extLst>
          </p:cNvPr>
          <p:cNvSpPr/>
          <p:nvPr/>
        </p:nvSpPr>
        <p:spPr>
          <a:xfrm>
            <a:off x="8753332" y="5782199"/>
            <a:ext cx="3168941" cy="884552"/>
          </a:xfrm>
          <a:custGeom>
            <a:avLst/>
            <a:gdLst>
              <a:gd name="connsiteX0" fmla="*/ 0 w 2406691"/>
              <a:gd name="connsiteY0" fmla="*/ 0 h 757161"/>
              <a:gd name="connsiteX1" fmla="*/ 1403903 w 2406691"/>
              <a:gd name="connsiteY1" fmla="*/ 0 h 757161"/>
              <a:gd name="connsiteX2" fmla="*/ 1690700 w 2406691"/>
              <a:gd name="connsiteY2" fmla="*/ -81016 h 757161"/>
              <a:gd name="connsiteX3" fmla="*/ 2005576 w 2406691"/>
              <a:gd name="connsiteY3" fmla="*/ 0 h 757161"/>
              <a:gd name="connsiteX4" fmla="*/ 2406691 w 2406691"/>
              <a:gd name="connsiteY4" fmla="*/ 0 h 757161"/>
              <a:gd name="connsiteX5" fmla="*/ 2406691 w 2406691"/>
              <a:gd name="connsiteY5" fmla="*/ 126194 h 757161"/>
              <a:gd name="connsiteX6" fmla="*/ 2406691 w 2406691"/>
              <a:gd name="connsiteY6" fmla="*/ 126194 h 757161"/>
              <a:gd name="connsiteX7" fmla="*/ 2406691 w 2406691"/>
              <a:gd name="connsiteY7" fmla="*/ 315484 h 757161"/>
              <a:gd name="connsiteX8" fmla="*/ 2406691 w 2406691"/>
              <a:gd name="connsiteY8" fmla="*/ 757161 h 757161"/>
              <a:gd name="connsiteX9" fmla="*/ 2005576 w 2406691"/>
              <a:gd name="connsiteY9" fmla="*/ 757161 h 757161"/>
              <a:gd name="connsiteX10" fmla="*/ 1403903 w 2406691"/>
              <a:gd name="connsiteY10" fmla="*/ 757161 h 757161"/>
              <a:gd name="connsiteX11" fmla="*/ 1403903 w 2406691"/>
              <a:gd name="connsiteY11" fmla="*/ 757161 h 757161"/>
              <a:gd name="connsiteX12" fmla="*/ 0 w 2406691"/>
              <a:gd name="connsiteY12" fmla="*/ 757161 h 757161"/>
              <a:gd name="connsiteX13" fmla="*/ 0 w 2406691"/>
              <a:gd name="connsiteY13" fmla="*/ 315484 h 757161"/>
              <a:gd name="connsiteX14" fmla="*/ 0 w 2406691"/>
              <a:gd name="connsiteY14" fmla="*/ 126194 h 757161"/>
              <a:gd name="connsiteX15" fmla="*/ 0 w 2406691"/>
              <a:gd name="connsiteY15" fmla="*/ 126194 h 757161"/>
              <a:gd name="connsiteX16" fmla="*/ 0 w 2406691"/>
              <a:gd name="connsiteY16" fmla="*/ 0 h 75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6691" h="757161">
                <a:moveTo>
                  <a:pt x="0" y="0"/>
                </a:moveTo>
                <a:lnTo>
                  <a:pt x="1403903" y="0"/>
                </a:lnTo>
                <a:lnTo>
                  <a:pt x="1690700" y="-81016"/>
                </a:lnTo>
                <a:lnTo>
                  <a:pt x="2005576" y="0"/>
                </a:lnTo>
                <a:lnTo>
                  <a:pt x="2406691" y="0"/>
                </a:lnTo>
                <a:lnTo>
                  <a:pt x="2406691" y="126194"/>
                </a:lnTo>
                <a:lnTo>
                  <a:pt x="2406691" y="126194"/>
                </a:lnTo>
                <a:lnTo>
                  <a:pt x="2406691" y="315484"/>
                </a:lnTo>
                <a:lnTo>
                  <a:pt x="2406691" y="757161"/>
                </a:lnTo>
                <a:lnTo>
                  <a:pt x="2005576" y="757161"/>
                </a:lnTo>
                <a:lnTo>
                  <a:pt x="1403903" y="757161"/>
                </a:lnTo>
                <a:lnTo>
                  <a:pt x="1403903" y="757161"/>
                </a:lnTo>
                <a:lnTo>
                  <a:pt x="0" y="757161"/>
                </a:lnTo>
                <a:lnTo>
                  <a:pt x="0" y="315484"/>
                </a:lnTo>
                <a:lnTo>
                  <a:pt x="0" y="126194"/>
                </a:lnTo>
                <a:lnTo>
                  <a:pt x="0" y="12619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900" b="0" i="0" u="none" strike="noStrike" kern="1200" cap="none" spc="0" normalizeH="0" baseline="0" noProof="0">
                <a:ln>
                  <a:noFill/>
                </a:ln>
                <a:solidFill>
                  <a:prstClr val="white"/>
                </a:solidFill>
                <a:effectLst/>
                <a:uLnTx/>
                <a:uFillTx/>
                <a:latin typeface="Aptos" panose="02110004020202020204"/>
                <a:ea typeface="+mn-ea"/>
                <a:cs typeface="+mn-cs"/>
              </a:rPr>
              <a:t>Review of National Websites and EU portals</a:t>
            </a:r>
          </a:p>
          <a:p>
            <a:pPr marL="0" marR="0" lvl="0" indent="0" algn="ctr" defTabSz="10223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Picture 11">
            <a:hlinkClick r:id="rId8"/>
            <a:extLst>
              <a:ext uri="{FF2B5EF4-FFF2-40B4-BE49-F238E27FC236}">
                <a16:creationId xmlns:a16="http://schemas.microsoft.com/office/drawing/2014/main" id="{CF1AFA53-ABA8-B74B-7D2C-BE4FCCADA7F7}"/>
              </a:ext>
            </a:extLst>
          </p:cNvPr>
          <p:cNvPicPr>
            <a:picLocks noChangeAspect="1"/>
          </p:cNvPicPr>
          <p:nvPr/>
        </p:nvPicPr>
        <p:blipFill>
          <a:blip r:embed="rId9"/>
          <a:stretch>
            <a:fillRect/>
          </a:stretch>
        </p:blipFill>
        <p:spPr>
          <a:xfrm>
            <a:off x="3649036" y="1391845"/>
            <a:ext cx="4383549" cy="2953960"/>
          </a:xfrm>
          <a:prstGeom prst="rect">
            <a:avLst/>
          </a:prstGeom>
        </p:spPr>
      </p:pic>
      <p:pic>
        <p:nvPicPr>
          <p:cNvPr id="15" name="Picture 14">
            <a:extLst>
              <a:ext uri="{FF2B5EF4-FFF2-40B4-BE49-F238E27FC236}">
                <a16:creationId xmlns:a16="http://schemas.microsoft.com/office/drawing/2014/main" id="{8291BF5D-376E-53ED-ECE3-783297C52686}"/>
              </a:ext>
            </a:extLst>
          </p:cNvPr>
          <p:cNvPicPr>
            <a:picLocks noChangeAspect="1"/>
          </p:cNvPicPr>
          <p:nvPr/>
        </p:nvPicPr>
        <p:blipFill>
          <a:blip r:embed="rId10"/>
          <a:stretch>
            <a:fillRect/>
          </a:stretch>
        </p:blipFill>
        <p:spPr>
          <a:xfrm>
            <a:off x="4062248" y="4477576"/>
            <a:ext cx="3424260" cy="1189214"/>
          </a:xfrm>
          <a:prstGeom prst="rect">
            <a:avLst/>
          </a:prstGeom>
        </p:spPr>
      </p:pic>
      <p:sp>
        <p:nvSpPr>
          <p:cNvPr id="16" name="TextBox 15">
            <a:extLst>
              <a:ext uri="{FF2B5EF4-FFF2-40B4-BE49-F238E27FC236}">
                <a16:creationId xmlns:a16="http://schemas.microsoft.com/office/drawing/2014/main" id="{A162439F-7375-8910-5789-A24A42BF7FB6}"/>
              </a:ext>
            </a:extLst>
          </p:cNvPr>
          <p:cNvSpPr txBox="1"/>
          <p:nvPr/>
        </p:nvSpPr>
        <p:spPr>
          <a:xfrm>
            <a:off x="4883809" y="5317757"/>
            <a:ext cx="12121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prstClr val="white"/>
                </a:solidFill>
                <a:effectLst/>
                <a:uLnTx/>
                <a:uFillTx/>
                <a:latin typeface="Aptos" panose="02110004020202020204"/>
                <a:ea typeface="+mn-ea"/>
                <a:cs typeface="+mn-cs"/>
              </a:rPr>
              <a:t>Campaign</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5340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063E2-5F0A-DEFC-BD45-853B7E7957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6277075-E527-359E-2CA3-934CC697BF64}"/>
              </a:ext>
            </a:extLst>
          </p:cNvPr>
          <p:cNvPicPr>
            <a:picLocks noChangeAspect="1"/>
          </p:cNvPicPr>
          <p:nvPr/>
        </p:nvPicPr>
        <p:blipFill>
          <a:blip r:embed="rId3"/>
          <a:stretch>
            <a:fillRect/>
          </a:stretch>
        </p:blipFill>
        <p:spPr>
          <a:xfrm>
            <a:off x="-283778" y="0"/>
            <a:ext cx="10307010" cy="6870710"/>
          </a:xfrm>
          <a:prstGeom prst="rect">
            <a:avLst/>
          </a:prstGeom>
        </p:spPr>
      </p:pic>
      <p:sp>
        <p:nvSpPr>
          <p:cNvPr id="12" name="Flowchart: Data 11">
            <a:extLst>
              <a:ext uri="{FF2B5EF4-FFF2-40B4-BE49-F238E27FC236}">
                <a16:creationId xmlns:a16="http://schemas.microsoft.com/office/drawing/2014/main" id="{4ED6A080-F529-6427-ACBB-4420B5FDF344}"/>
              </a:ext>
            </a:extLst>
          </p:cNvPr>
          <p:cNvSpPr/>
          <p:nvPr/>
        </p:nvSpPr>
        <p:spPr>
          <a:xfrm flipH="1">
            <a:off x="6631330"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Subtitle 2">
            <a:extLst>
              <a:ext uri="{FF2B5EF4-FFF2-40B4-BE49-F238E27FC236}">
                <a16:creationId xmlns:a16="http://schemas.microsoft.com/office/drawing/2014/main" id="{676430A1-4CEC-57D4-B70F-8D0EB0DEA63D}"/>
              </a:ext>
            </a:extLst>
          </p:cNvPr>
          <p:cNvSpPr>
            <a:spLocks noGrp="1"/>
          </p:cNvSpPr>
          <p:nvPr/>
        </p:nvSpPr>
        <p:spPr>
          <a:xfrm>
            <a:off x="6605537" y="3288878"/>
            <a:ext cx="5334931" cy="437852"/>
          </a:xfrm>
          <a:prstGeom prst="rect">
            <a:avLst/>
          </a:prstGeom>
        </p:spPr>
        <p:txBody>
          <a:bodyPr vert="horz" lIns="91440" tIns="45720" rIns="91440" bIns="45720" rtlCol="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51"/>
          </a:p>
        </p:txBody>
      </p:sp>
      <p:sp>
        <p:nvSpPr>
          <p:cNvPr id="8" name="TextBox 7">
            <a:extLst>
              <a:ext uri="{FF2B5EF4-FFF2-40B4-BE49-F238E27FC236}">
                <a16:creationId xmlns:a16="http://schemas.microsoft.com/office/drawing/2014/main" id="{6604ED04-A825-12A9-21CF-BA18200B0527}"/>
              </a:ext>
            </a:extLst>
          </p:cNvPr>
          <p:cNvSpPr txBox="1"/>
          <p:nvPr/>
        </p:nvSpPr>
        <p:spPr>
          <a:xfrm>
            <a:off x="6605537" y="3056270"/>
            <a:ext cx="5067759" cy="2136162"/>
          </a:xfrm>
          <a:prstGeom prst="rect">
            <a:avLst/>
          </a:prstGeom>
          <a:noFill/>
        </p:spPr>
        <p:txBody>
          <a:bodyPr wrap="square" lIns="91440" tIns="45720" rIns="91440" bIns="45720" rtlCol="0" anchor="t">
            <a:spAutoFit/>
          </a:bodyPr>
          <a:lstStyle/>
          <a:p>
            <a:pPr algn="r">
              <a:lnSpc>
                <a:spcPct val="150000"/>
              </a:lnSpc>
            </a:pPr>
            <a:r>
              <a:rPr lang="en-US" sz="2400" b="1">
                <a:solidFill>
                  <a:schemeClr val="bg1"/>
                </a:solidFill>
                <a:latin typeface="Arial"/>
                <a:cs typeface="Arial"/>
              </a:rPr>
              <a:t>Danijela WITTINE</a:t>
            </a:r>
            <a:endParaRPr lang="en-US" sz="2400" b="1">
              <a:solidFill>
                <a:schemeClr val="bg1"/>
              </a:solidFill>
              <a:latin typeface="Arial" panose="020B0604020202020204" pitchFamily="34" charset="0"/>
              <a:cs typeface="Arial" panose="020B0604020202020204" pitchFamily="34" charset="0"/>
            </a:endParaRPr>
          </a:p>
          <a:p>
            <a:pPr algn="r">
              <a:lnSpc>
                <a:spcPct val="150000"/>
              </a:lnSpc>
            </a:pPr>
            <a:r>
              <a:rPr lang="en-US" sz="2000" i="1">
                <a:solidFill>
                  <a:schemeClr val="bg1"/>
                </a:solidFill>
                <a:latin typeface="Arial"/>
                <a:cs typeface="Arial"/>
              </a:rPr>
              <a:t>Seconded National Expert,</a:t>
            </a:r>
            <a:endParaRPr lang="en-IE" sz="2000" i="1">
              <a:solidFill>
                <a:schemeClr val="bg1"/>
              </a:solidFill>
              <a:latin typeface="Arial"/>
              <a:cs typeface="Arial"/>
            </a:endParaRPr>
          </a:p>
          <a:p>
            <a:pPr algn="r">
              <a:lnSpc>
                <a:spcPct val="150000"/>
              </a:lnSpc>
            </a:pPr>
            <a:r>
              <a:rPr lang="en-US" sz="2000" i="1">
                <a:solidFill>
                  <a:schemeClr val="bg1"/>
                </a:solidFill>
                <a:latin typeface="Arial"/>
                <a:cs typeface="Arial"/>
              </a:rPr>
              <a:t>Cooperation Support Unit, ELA</a:t>
            </a:r>
            <a:endParaRPr lang="en-IE" sz="2000" i="1">
              <a:solidFill>
                <a:schemeClr val="bg1"/>
              </a:solidFill>
              <a:latin typeface="Arial"/>
              <a:cs typeface="Arial"/>
            </a:endParaRPr>
          </a:p>
          <a:p>
            <a:pPr algn="r">
              <a:lnSpc>
                <a:spcPct val="150000"/>
              </a:lnSpc>
            </a:pPr>
            <a:endParaRPr lang="en-IE" sz="2800" b="1" i="1">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FE42571-261E-AA20-225B-6CF56F38092D}"/>
              </a:ext>
            </a:extLst>
          </p:cNvPr>
          <p:cNvGrpSpPr/>
          <p:nvPr/>
        </p:nvGrpSpPr>
        <p:grpSpPr>
          <a:xfrm>
            <a:off x="4112428" y="1269210"/>
            <a:ext cx="9235710" cy="1107932"/>
            <a:chOff x="3589839" y="648047"/>
            <a:chExt cx="10339521" cy="2257797"/>
          </a:xfrm>
        </p:grpSpPr>
        <p:sp>
          <p:nvSpPr>
            <p:cNvPr id="10" name="Parallelogram 9">
              <a:extLst>
                <a:ext uri="{FF2B5EF4-FFF2-40B4-BE49-F238E27FC236}">
                  <a16:creationId xmlns:a16="http://schemas.microsoft.com/office/drawing/2014/main" id="{BA1A5824-F268-B9CF-7125-074BB3C47478}"/>
                </a:ext>
              </a:extLst>
            </p:cNvPr>
            <p:cNvSpPr/>
            <p:nvPr/>
          </p:nvSpPr>
          <p:spPr>
            <a:xfrm rot="10800000" flipH="1">
              <a:off x="3589839" y="648048"/>
              <a:ext cx="10339521" cy="2184688"/>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59FED7F-BAED-737A-7EC3-4A9F36DD16EB}"/>
                </a:ext>
              </a:extLst>
            </p:cNvPr>
            <p:cNvSpPr txBox="1"/>
            <p:nvPr/>
          </p:nvSpPr>
          <p:spPr>
            <a:xfrm>
              <a:off x="4064327" y="648047"/>
              <a:ext cx="9010024" cy="2257797"/>
            </a:xfrm>
            <a:prstGeom prst="rect">
              <a:avLst/>
            </a:prstGeom>
            <a:noFill/>
          </p:spPr>
          <p:txBody>
            <a:bodyPr wrap="square" lIns="91440" tIns="45720" rIns="91440" bIns="45720" rtlCol="0" anchor="t">
              <a:spAutoFit/>
            </a:bodyPr>
            <a:lstStyle/>
            <a:p>
              <a:pPr defTabSz="914400">
                <a:lnSpc>
                  <a:spcPct val="107000"/>
                </a:lnSpc>
                <a:defRPr/>
              </a:pPr>
              <a:r>
                <a:rPr lang="en-US" sz="3200" b="1">
                  <a:solidFill>
                    <a:prstClr val="white"/>
                  </a:solidFill>
                  <a:latin typeface="Arial"/>
                  <a:cs typeface="Arial"/>
                </a:rPr>
                <a:t>Coordination of Social </a:t>
              </a:r>
            </a:p>
            <a:p>
              <a:pPr defTabSz="914400">
                <a:lnSpc>
                  <a:spcPct val="107000"/>
                </a:lnSpc>
                <a:defRPr/>
              </a:pPr>
              <a:r>
                <a:rPr lang="en-US" sz="3200" b="1">
                  <a:solidFill>
                    <a:prstClr val="white"/>
                  </a:solidFill>
                  <a:latin typeface="Arial"/>
                  <a:cs typeface="Arial"/>
                </a:rPr>
                <a:t>Security Systems in Road Transport</a:t>
              </a:r>
            </a:p>
          </p:txBody>
        </p:sp>
      </p:grpSp>
    </p:spTree>
    <p:extLst>
      <p:ext uri="{BB962C8B-B14F-4D97-AF65-F5344CB8AC3E}">
        <p14:creationId xmlns:p14="http://schemas.microsoft.com/office/powerpoint/2010/main" val="14144282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007CDD-1D48-B613-963E-DC02C77DA9C6}"/>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descr="A black and white logo&#10;&#10;Description automatically generated">
            <a:extLst>
              <a:ext uri="{FF2B5EF4-FFF2-40B4-BE49-F238E27FC236}">
                <a16:creationId xmlns:a16="http://schemas.microsoft.com/office/drawing/2014/main" id="{482647C6-D679-0C01-77BD-2391807A5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828CB327-8568-6232-2F26-8D7E08AA0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12" name="Titolo 1">
            <a:extLst>
              <a:ext uri="{FF2B5EF4-FFF2-40B4-BE49-F238E27FC236}">
                <a16:creationId xmlns:a16="http://schemas.microsoft.com/office/drawing/2014/main" id="{5B67474E-1CCD-A305-5341-E1BB95855EFD}"/>
              </a:ext>
            </a:extLst>
          </p:cNvPr>
          <p:cNvSpPr txBox="1">
            <a:spLocks/>
          </p:cNvSpPr>
          <p:nvPr/>
        </p:nvSpPr>
        <p:spPr>
          <a:xfrm>
            <a:off x="753191" y="387493"/>
            <a:ext cx="9021337" cy="857078"/>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a:solidFill>
                  <a:schemeClr val="bg1"/>
                </a:solidFill>
                <a:latin typeface="Arial Black" panose="020B0604020202020204" pitchFamily="34" charset="0"/>
                <a:cs typeface="Arial Black" panose="020B0604020202020204" pitchFamily="34" charset="0"/>
              </a:rPr>
              <a:t>General principles</a:t>
            </a:r>
          </a:p>
        </p:txBody>
      </p:sp>
      <p:sp>
        <p:nvSpPr>
          <p:cNvPr id="13" name="Content Placeholder 2">
            <a:extLst>
              <a:ext uri="{FF2B5EF4-FFF2-40B4-BE49-F238E27FC236}">
                <a16:creationId xmlns:a16="http://schemas.microsoft.com/office/drawing/2014/main" id="{92EA5288-AF3E-C567-733B-7A6011CE01B4}"/>
              </a:ext>
            </a:extLst>
          </p:cNvPr>
          <p:cNvSpPr txBox="1">
            <a:spLocks/>
          </p:cNvSpPr>
          <p:nvPr/>
        </p:nvSpPr>
        <p:spPr>
          <a:xfrm>
            <a:off x="753191" y="1828006"/>
            <a:ext cx="9931187" cy="5319721"/>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a:lnSpc>
                <a:spcPct val="100000"/>
              </a:lnSpc>
              <a:spcBef>
                <a:spcPts val="2400"/>
              </a:spcBef>
              <a:buClr>
                <a:srgbClr val="8D0F56"/>
              </a:buClr>
              <a:buFont typeface="System Font Regular"/>
              <a:buChar char="〉"/>
            </a:pPr>
            <a:r>
              <a:rPr lang="en-US" sz="2700" b="1">
                <a:solidFill>
                  <a:srgbClr val="8D0F56"/>
                </a:solidFill>
                <a:latin typeface="Arial"/>
                <a:cs typeface="Arial"/>
              </a:rPr>
              <a:t>Non-Discrimination:</a:t>
            </a:r>
            <a:r>
              <a:rPr lang="en-US" sz="2700">
                <a:solidFill>
                  <a:srgbClr val="001D85"/>
                </a:solidFill>
                <a:latin typeface="Arial" panose="020B0604020202020204" pitchFamily="34" charset="0"/>
                <a:cs typeface="Arial" panose="020B0604020202020204" pitchFamily="34" charset="0"/>
              </a:rPr>
              <a:t> </a:t>
            </a:r>
            <a:r>
              <a:rPr lang="en-US" sz="2700" b="0" i="0">
                <a:solidFill>
                  <a:srgbClr val="001D85"/>
                </a:solidFill>
                <a:effectLst/>
                <a:latin typeface="Arial" panose="020B0604020202020204" pitchFamily="34" charset="0"/>
                <a:cs typeface="Arial" panose="020B0604020202020204" pitchFamily="34" charset="0"/>
              </a:rPr>
              <a:t>persons to whom the Regulation applies enjoy the same benefits and are subject to the same obligations under the legislation of any Member State as the nationals (Article 4 </a:t>
            </a:r>
            <a:r>
              <a:rPr lang="en-GB" sz="2700" kern="100">
                <a:solidFill>
                  <a:srgbClr val="001D85"/>
                </a:solidFill>
                <a:effectLst/>
                <a:latin typeface="Arial" panose="020B0604020202020204" pitchFamily="34" charset="0"/>
                <a:ea typeface="Aptos" panose="020B0004020202020204" pitchFamily="34" charset="0"/>
                <a:cs typeface="Arial" panose="020B0604020202020204" pitchFamily="34" charset="0"/>
              </a:rPr>
              <a:t>Regulation (EC) 883/2004)</a:t>
            </a:r>
          </a:p>
          <a:p>
            <a:pPr marL="800100" lvl="1" indent="-342900" algn="l">
              <a:lnSpc>
                <a:spcPct val="100000"/>
              </a:lnSpc>
              <a:spcBef>
                <a:spcPts val="2400"/>
              </a:spcBef>
              <a:buClr>
                <a:srgbClr val="8D0F56"/>
              </a:buClr>
              <a:buFont typeface="System Font Regular"/>
              <a:buChar char="〉"/>
            </a:pPr>
            <a:r>
              <a:rPr lang="en-US" sz="2700" b="1">
                <a:solidFill>
                  <a:srgbClr val="8D0F56"/>
                </a:solidFill>
                <a:latin typeface="Arial"/>
                <a:cs typeface="Arial"/>
              </a:rPr>
              <a:t>Sincere Cooperation: </a:t>
            </a:r>
            <a:r>
              <a:rPr lang="en-GB" sz="2700" kern="100">
                <a:solidFill>
                  <a:srgbClr val="001D85"/>
                </a:solidFill>
                <a:latin typeface="Arial" panose="020B0604020202020204" pitchFamily="34" charset="0"/>
                <a:cs typeface="Arial" panose="020B0604020202020204" pitchFamily="34" charset="0"/>
              </a:rPr>
              <a:t>n</a:t>
            </a:r>
            <a:r>
              <a:rPr lang="en-GB" sz="2700" kern="100">
                <a:solidFill>
                  <a:srgbClr val="001D85"/>
                </a:solidFill>
                <a:effectLst/>
                <a:latin typeface="Arial" panose="020B0604020202020204" pitchFamily="34" charset="0"/>
                <a:ea typeface="Aptos" panose="020B0004020202020204" pitchFamily="34" charset="0"/>
                <a:cs typeface="Arial" panose="020B0604020202020204" pitchFamily="34" charset="0"/>
              </a:rPr>
              <a:t>ational social security institutions work together to apply EU law (Articles 72 and 76 of Regulation (EC) 883/2004)</a:t>
            </a:r>
          </a:p>
          <a:p>
            <a:pPr marL="800100" lvl="1" indent="-342900" algn="l">
              <a:lnSpc>
                <a:spcPct val="100000"/>
              </a:lnSpc>
              <a:spcBef>
                <a:spcPts val="2400"/>
              </a:spcBef>
              <a:buClr>
                <a:srgbClr val="8D0F56"/>
              </a:buClr>
              <a:buFont typeface="System Font Regular"/>
              <a:buChar char="〉"/>
            </a:pPr>
            <a:r>
              <a:rPr lang="en-US" sz="2700" b="1">
                <a:solidFill>
                  <a:srgbClr val="8D0F56"/>
                </a:solidFill>
                <a:latin typeface="Arial"/>
                <a:cs typeface="Arial"/>
              </a:rPr>
              <a:t>Single Applicable Legislation: </a:t>
            </a:r>
            <a:r>
              <a:rPr lang="en-US" sz="2700" b="1">
                <a:solidFill>
                  <a:srgbClr val="001D85"/>
                </a:solidFill>
                <a:latin typeface="Arial" panose="020B0604020202020204" pitchFamily="34" charset="0"/>
                <a:cs typeface="Arial" panose="020B0604020202020204" pitchFamily="34" charset="0"/>
              </a:rPr>
              <a:t>Persons shall be subject to the legislation of a single Member State only, </a:t>
            </a:r>
            <a:r>
              <a:rPr lang="en-GB" sz="2700" kern="100">
                <a:solidFill>
                  <a:srgbClr val="001D85"/>
                </a:solidFill>
                <a:latin typeface="Arial" panose="020B0604020202020204" pitchFamily="34" charset="0"/>
                <a:cs typeface="Arial" panose="020B0604020202020204" pitchFamily="34" charset="0"/>
              </a:rPr>
              <a:t>t</a:t>
            </a:r>
            <a:r>
              <a:rPr lang="en-GB" sz="2700" kern="100">
                <a:solidFill>
                  <a:srgbClr val="001D85"/>
                </a:solidFill>
                <a:effectLst/>
                <a:latin typeface="Arial" panose="020B0604020202020204" pitchFamily="34" charset="0"/>
                <a:ea typeface="Aptos" panose="020B0004020202020204" pitchFamily="34" charset="0"/>
                <a:cs typeface="Arial" panose="020B0604020202020204" pitchFamily="34" charset="0"/>
              </a:rPr>
              <a:t>he regulation determines which Member State is responsible for social security coverage</a:t>
            </a:r>
          </a:p>
          <a:p>
            <a:pPr marL="800100" lvl="1" indent="-342900" algn="l">
              <a:lnSpc>
                <a:spcPct val="100000"/>
              </a:lnSpc>
              <a:spcBef>
                <a:spcPts val="2400"/>
              </a:spcBef>
              <a:buClr>
                <a:srgbClr val="8D0F56"/>
              </a:buClr>
              <a:buFont typeface="System Font Regular"/>
              <a:buChar char="〉"/>
            </a:pPr>
            <a:r>
              <a:rPr lang="en-US" sz="2700" b="1">
                <a:solidFill>
                  <a:srgbClr val="8D0F56"/>
                </a:solidFill>
                <a:latin typeface="Arial"/>
                <a:cs typeface="Arial"/>
              </a:rPr>
              <a:t>Lex Loci </a:t>
            </a:r>
            <a:r>
              <a:rPr lang="en-US" sz="2700" b="1" err="1">
                <a:solidFill>
                  <a:srgbClr val="8D0F56"/>
                </a:solidFill>
                <a:latin typeface="Arial"/>
                <a:cs typeface="Arial"/>
              </a:rPr>
              <a:t>Laboris</a:t>
            </a:r>
            <a:r>
              <a:rPr lang="en-US" sz="2700" b="1">
                <a:solidFill>
                  <a:srgbClr val="8D0F56"/>
                </a:solidFill>
                <a:latin typeface="Arial"/>
                <a:cs typeface="Arial"/>
              </a:rPr>
              <a:t> (place of work)</a:t>
            </a:r>
            <a:r>
              <a:rPr lang="en-US" sz="2700">
                <a:solidFill>
                  <a:srgbClr val="8D0F56"/>
                </a:solidFill>
                <a:latin typeface="Arial"/>
                <a:cs typeface="Arial"/>
              </a:rPr>
              <a:t> </a:t>
            </a:r>
            <a:r>
              <a:rPr lang="en-US" sz="2700">
                <a:solidFill>
                  <a:srgbClr val="001D85"/>
                </a:solidFill>
                <a:latin typeface="Arial"/>
                <a:cs typeface="Arial"/>
              </a:rPr>
              <a:t>– </a:t>
            </a:r>
            <a:r>
              <a:rPr lang="en-US" sz="2800">
                <a:solidFill>
                  <a:srgbClr val="001D85"/>
                </a:solidFill>
                <a:latin typeface="Arial" panose="020B0604020202020204" pitchFamily="34" charset="0"/>
                <a:cs typeface="Arial" panose="020B0604020202020204" pitchFamily="34" charset="0"/>
              </a:rPr>
              <a:t>economically active persons (employes/self-employed) are subject to the legislation of the Member State in which they work; </a:t>
            </a:r>
            <a:r>
              <a:rPr lang="en-US" sz="2800" b="1">
                <a:solidFill>
                  <a:srgbClr val="001D85"/>
                </a:solidFill>
                <a:latin typeface="Arial" panose="020B0604020202020204" pitchFamily="34" charset="0"/>
                <a:cs typeface="Arial" panose="020B0604020202020204" pitchFamily="34" charset="0"/>
              </a:rPr>
              <a:t>Exceptions:</a:t>
            </a:r>
            <a:r>
              <a:rPr lang="en-US" sz="2800">
                <a:solidFill>
                  <a:srgbClr val="001D85"/>
                </a:solidFill>
                <a:latin typeface="Arial" panose="020B0604020202020204" pitchFamily="34" charset="0"/>
                <a:cs typeface="Arial" panose="020B0604020202020204" pitchFamily="34" charset="0"/>
              </a:rPr>
              <a:t> posting, multi-state activity</a:t>
            </a:r>
          </a:p>
          <a:p>
            <a:pPr lvl="1" algn="l">
              <a:lnSpc>
                <a:spcPct val="100000"/>
              </a:lnSpc>
              <a:spcBef>
                <a:spcPts val="600"/>
              </a:spcBef>
              <a:buClr>
                <a:srgbClr val="8D0F56"/>
              </a:buClr>
            </a:pPr>
            <a:r>
              <a:rPr lang="en-US" sz="2700" b="1">
                <a:solidFill>
                  <a:srgbClr val="001D85"/>
                </a:solidFill>
                <a:latin typeface="Arial"/>
                <a:cs typeface="Arial"/>
              </a:rPr>
              <a:t>     Inactive persons </a:t>
            </a:r>
            <a:r>
              <a:rPr lang="en-US" sz="2700">
                <a:solidFill>
                  <a:srgbClr val="001D85"/>
                </a:solidFill>
                <a:latin typeface="Arial"/>
                <a:cs typeface="Arial"/>
              </a:rPr>
              <a:t>–insured in the MS of residence (Lex </a:t>
            </a:r>
            <a:r>
              <a:rPr lang="en-US" sz="2700" err="1">
                <a:solidFill>
                  <a:srgbClr val="001D85"/>
                </a:solidFill>
                <a:latin typeface="Arial"/>
                <a:cs typeface="Arial"/>
              </a:rPr>
              <a:t>domicilii</a:t>
            </a:r>
            <a:r>
              <a:rPr lang="en-US" sz="2700">
                <a:solidFill>
                  <a:srgbClr val="001D85"/>
                </a:solidFill>
                <a:latin typeface="Arial"/>
                <a:cs typeface="Arial"/>
              </a:rPr>
              <a:t> – habitual  </a:t>
            </a:r>
          </a:p>
          <a:p>
            <a:pPr lvl="1" algn="l">
              <a:lnSpc>
                <a:spcPct val="100000"/>
              </a:lnSpc>
              <a:spcBef>
                <a:spcPts val="0"/>
              </a:spcBef>
              <a:buClr>
                <a:srgbClr val="8D0F56"/>
              </a:buClr>
            </a:pPr>
            <a:r>
              <a:rPr lang="en-US" sz="2700">
                <a:solidFill>
                  <a:srgbClr val="001D85"/>
                </a:solidFill>
                <a:latin typeface="Arial"/>
                <a:cs typeface="Arial"/>
              </a:rPr>
              <a:t>     residence)</a:t>
            </a:r>
          </a:p>
          <a:p>
            <a:pPr marL="800100" lvl="1" indent="-342900" algn="l">
              <a:lnSpc>
                <a:spcPct val="100000"/>
              </a:lnSpc>
              <a:spcBef>
                <a:spcPts val="2400"/>
              </a:spcBef>
              <a:buClr>
                <a:srgbClr val="8D0F56"/>
              </a:buClr>
              <a:buFont typeface="System Font Regular"/>
              <a:buChar char="〉"/>
            </a:pPr>
            <a:endParaRPr lang="en-GB" sz="1200"/>
          </a:p>
          <a:p>
            <a:pPr marL="342900" indent="-342900" algn="l">
              <a:lnSpc>
                <a:spcPct val="110000"/>
              </a:lnSpc>
              <a:buClr>
                <a:srgbClr val="8D0F56"/>
              </a:buClr>
              <a:buFont typeface="System Font Regular"/>
              <a:buChar char="〉"/>
            </a:pPr>
            <a:endParaRPr lang="cs-CZ">
              <a:solidFill>
                <a:srgbClr val="001D85"/>
              </a:solidFill>
              <a:latin typeface="Arial"/>
              <a:cs typeface="Arial"/>
            </a:endParaRPr>
          </a:p>
        </p:txBody>
      </p:sp>
    </p:spTree>
    <p:extLst>
      <p:ext uri="{BB962C8B-B14F-4D97-AF65-F5344CB8AC3E}">
        <p14:creationId xmlns:p14="http://schemas.microsoft.com/office/powerpoint/2010/main" val="3631368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33BB9-32BA-C06D-6A8C-06261A5710D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1CEA564-43D2-0F1F-5A94-2C285C3918BB}"/>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E94BFEB4-2640-84C3-CCC2-AF98F3730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77F21C9B-52A2-F181-F021-8848267CC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itolo 1">
            <a:extLst>
              <a:ext uri="{FF2B5EF4-FFF2-40B4-BE49-F238E27FC236}">
                <a16:creationId xmlns:a16="http://schemas.microsoft.com/office/drawing/2014/main" id="{ACBF8902-D0D4-5ACA-5DB5-C80FBA6BB042}"/>
              </a:ext>
            </a:extLst>
          </p:cNvPr>
          <p:cNvSpPr txBox="1">
            <a:spLocks/>
          </p:cNvSpPr>
          <p:nvPr/>
        </p:nvSpPr>
        <p:spPr>
          <a:xfrm>
            <a:off x="753191" y="343358"/>
            <a:ext cx="9021337" cy="672568"/>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a:solidFill>
                  <a:schemeClr val="bg1"/>
                </a:solidFill>
                <a:latin typeface="Arial Black" panose="020B0604020202020204" pitchFamily="34" charset="0"/>
                <a:cs typeface="Arial" panose="020B0604020202020204" pitchFamily="34" charset="0"/>
              </a:rPr>
              <a:t>Posting vs Multi-state</a:t>
            </a:r>
            <a:endParaRPr lang="en-US" sz="3500">
              <a:solidFill>
                <a:schemeClr val="bg1"/>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65F42932-BF88-C0B1-0841-D84A0D87EEF3}"/>
              </a:ext>
            </a:extLst>
          </p:cNvPr>
          <p:cNvGraphicFramePr>
            <a:graphicFrameLocks noGrp="1"/>
          </p:cNvGraphicFramePr>
          <p:nvPr/>
        </p:nvGraphicFramePr>
        <p:xfrm>
          <a:off x="668282" y="1264243"/>
          <a:ext cx="10855435" cy="5405047"/>
        </p:xfrm>
        <a:graphic>
          <a:graphicData uri="http://schemas.openxmlformats.org/drawingml/2006/table">
            <a:tbl>
              <a:tblPr firstRow="1" firstCol="1" bandRow="1">
                <a:tableStyleId>{5C22544A-7EE6-4342-B048-85BDC9FD1C3A}</a:tableStyleId>
              </a:tblPr>
              <a:tblGrid>
                <a:gridCol w="2648731">
                  <a:extLst>
                    <a:ext uri="{9D8B030D-6E8A-4147-A177-3AD203B41FA5}">
                      <a16:colId xmlns:a16="http://schemas.microsoft.com/office/drawing/2014/main" val="2384846063"/>
                    </a:ext>
                  </a:extLst>
                </a:gridCol>
                <a:gridCol w="4037316">
                  <a:extLst>
                    <a:ext uri="{9D8B030D-6E8A-4147-A177-3AD203B41FA5}">
                      <a16:colId xmlns:a16="http://schemas.microsoft.com/office/drawing/2014/main" val="2027163107"/>
                    </a:ext>
                  </a:extLst>
                </a:gridCol>
                <a:gridCol w="4169388">
                  <a:extLst>
                    <a:ext uri="{9D8B030D-6E8A-4147-A177-3AD203B41FA5}">
                      <a16:colId xmlns:a16="http://schemas.microsoft.com/office/drawing/2014/main" val="968015131"/>
                    </a:ext>
                  </a:extLst>
                </a:gridCol>
              </a:tblGrid>
              <a:tr h="309145">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 </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POSTING </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MULTI-STATE ACTIVITY</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680204110"/>
                  </a:ext>
                </a:extLst>
              </a:tr>
              <a:tr h="642541">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Regulation (EC) 883/2004</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Article 12</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Article 13</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421847640"/>
                  </a:ext>
                </a:extLst>
              </a:tr>
              <a:tr h="642541">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Work situation</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Work in another Member State</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Normally working in two or more member states</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374435334"/>
                  </a:ext>
                </a:extLst>
              </a:tr>
              <a:tr h="565960">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Type of Activity</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Exceptional temporary activity </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Regular working arrangement</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37819467"/>
                  </a:ext>
                </a:extLst>
              </a:tr>
              <a:tr h="642541">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Requested By</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Employer in the State of insurance</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Worker in the State of residence</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058327560"/>
                  </a:ext>
                </a:extLst>
              </a:tr>
              <a:tr h="1740602">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Duration</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Anticipated duration not longer than 24 months</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2200" kern="100">
                          <a:effectLst/>
                          <a:latin typeface="Arial" panose="020B0604020202020204" pitchFamily="34" charset="0"/>
                          <a:cs typeface="Arial" panose="020B0604020202020204" pitchFamily="34" charset="0"/>
                        </a:rPr>
                        <a:t>Issued for a longer period, typically 24 months </a:t>
                      </a:r>
                      <a:r>
                        <a:rPr lang="en-GB" sz="1800" kern="100">
                          <a:effectLst/>
                          <a:latin typeface="Arial" panose="020B0604020202020204" pitchFamily="34" charset="0"/>
                          <a:cs typeface="Arial" panose="020B0604020202020204" pitchFamily="34" charset="0"/>
                        </a:rPr>
                        <a:t>(no longer than the employment contract), </a:t>
                      </a:r>
                    </a:p>
                    <a:p>
                      <a:pPr>
                        <a:lnSpc>
                          <a:spcPct val="107000"/>
                        </a:lnSpc>
                        <a:spcAft>
                          <a:spcPts val="800"/>
                        </a:spcAft>
                      </a:pPr>
                      <a:r>
                        <a:rPr lang="en-GB" sz="2200" kern="100">
                          <a:effectLst/>
                          <a:latin typeface="Arial" panose="020B0604020202020204" pitchFamily="34" charset="0"/>
                          <a:cs typeface="Arial" panose="020B0604020202020204" pitchFamily="34" charset="0"/>
                        </a:rPr>
                        <a:t>possibility of extension; less administrative burden</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62060353"/>
                  </a:ext>
                </a:extLst>
              </a:tr>
              <a:tr h="642541">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Road Freight Transport (2023)</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1.5% of PD A1s issued under Article 12 </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n-GB" sz="2200" kern="100">
                          <a:effectLst/>
                          <a:latin typeface="Arial" panose="020B0604020202020204" pitchFamily="34" charset="0"/>
                          <a:cs typeface="Arial" panose="020B0604020202020204" pitchFamily="34" charset="0"/>
                        </a:rPr>
                        <a:t>40% of PD A1s issued under Article 13</a:t>
                      </a:r>
                      <a:endParaRPr lang="en-GB"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455499371"/>
                  </a:ext>
                </a:extLst>
              </a:tr>
            </a:tbl>
          </a:graphicData>
        </a:graphic>
      </p:graphicFrame>
    </p:spTree>
    <p:extLst>
      <p:ext uri="{BB962C8B-B14F-4D97-AF65-F5344CB8AC3E}">
        <p14:creationId xmlns:p14="http://schemas.microsoft.com/office/powerpoint/2010/main" val="9927852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097FC-96D2-95C1-0772-F0B0F45804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8C415B4-6D30-966F-C5EA-24FBD348C9C6}"/>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63EBB355-EE8A-6501-BF03-FE4BCD3EC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3BF6DC72-B5E5-3B75-3FD2-027F50DEC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itolo 1">
            <a:extLst>
              <a:ext uri="{FF2B5EF4-FFF2-40B4-BE49-F238E27FC236}">
                <a16:creationId xmlns:a16="http://schemas.microsoft.com/office/drawing/2014/main" id="{51E0BEF7-1EB5-CA6B-D055-6DBD53C8F898}"/>
              </a:ext>
            </a:extLst>
          </p:cNvPr>
          <p:cNvSpPr txBox="1">
            <a:spLocks/>
          </p:cNvSpPr>
          <p:nvPr/>
        </p:nvSpPr>
        <p:spPr>
          <a:xfrm>
            <a:off x="646770" y="129815"/>
            <a:ext cx="9021337" cy="672568"/>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a:solidFill>
                  <a:schemeClr val="bg1"/>
                </a:solidFill>
                <a:latin typeface="Arial Black" panose="020B0604020202020204" pitchFamily="34" charset="0"/>
                <a:cs typeface="Arial" panose="020B0604020202020204" pitchFamily="34" charset="0"/>
              </a:rPr>
              <a:t>Multi-state activities–Art. 13 Regulation (EC) 884/2004</a:t>
            </a:r>
            <a:endParaRPr lang="en-US" sz="3500">
              <a:solidFill>
                <a:schemeClr val="bg1"/>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34F1C080-1E3A-747D-EB77-28766BB6C085}"/>
              </a:ext>
            </a:extLst>
          </p:cNvPr>
          <p:cNvSpPr txBox="1">
            <a:spLocks/>
          </p:cNvSpPr>
          <p:nvPr/>
        </p:nvSpPr>
        <p:spPr>
          <a:xfrm>
            <a:off x="995776" y="1808250"/>
            <a:ext cx="10200447" cy="443950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buClr>
                <a:srgbClr val="8D0F56"/>
              </a:buClr>
            </a:pPr>
            <a:r>
              <a:rPr lang="en-GB" sz="2800" b="1">
                <a:solidFill>
                  <a:srgbClr val="8D0F56"/>
                </a:solidFill>
                <a:latin typeface="Arial" panose="020B0604020202020204" pitchFamily="34" charset="0"/>
                <a:cs typeface="Arial" panose="020B0604020202020204" pitchFamily="34" charset="0"/>
              </a:rPr>
              <a:t>Who can be regarded as normally working in 2 or more Member States? </a:t>
            </a:r>
          </a:p>
          <a:p>
            <a:pPr marL="342900" indent="-342900" algn="l">
              <a:lnSpc>
                <a:spcPct val="100000"/>
              </a:lnSpc>
              <a:buClr>
                <a:srgbClr val="8D0F56"/>
              </a:buClr>
              <a:buFont typeface="System Font Regular"/>
              <a:buChar char="〉"/>
            </a:pPr>
            <a:r>
              <a:rPr lang="en-GB" kern="100">
                <a:solidFill>
                  <a:srgbClr val="001D85"/>
                </a:solidFill>
                <a:latin typeface="Arial" panose="020B0604020202020204" pitchFamily="34" charset="0"/>
                <a:ea typeface="Aptos" panose="020B0004020202020204" pitchFamily="34" charset="0"/>
                <a:cs typeface="Arial" panose="020B0604020202020204" pitchFamily="34" charset="0"/>
              </a:rPr>
              <a:t>A</a:t>
            </a:r>
            <a:r>
              <a:rPr lang="en-GB" kern="100">
                <a:solidFill>
                  <a:srgbClr val="001D85"/>
                </a:solidFill>
                <a:effectLst/>
                <a:latin typeface="Arial" panose="020B0604020202020204" pitchFamily="34" charset="0"/>
                <a:ea typeface="Aptos" panose="020B0004020202020204" pitchFamily="34" charset="0"/>
                <a:cs typeface="Arial" panose="020B0604020202020204" pitchFamily="34" charset="0"/>
              </a:rPr>
              <a:t> person who performs one or more activities in 2 or more Member States for the same employer or for various employers.</a:t>
            </a:r>
          </a:p>
          <a:p>
            <a:pPr marL="800100" lvl="1" indent="-342900" algn="l">
              <a:lnSpc>
                <a:spcPct val="100000"/>
              </a:lnSpc>
              <a:buClr>
                <a:srgbClr val="8D0F56"/>
              </a:buClr>
              <a:buFont typeface="System Font Regular"/>
              <a:buChar char="〉"/>
            </a:pPr>
            <a:r>
              <a:rPr lang="en-GB" sz="2400">
                <a:solidFill>
                  <a:srgbClr val="274795"/>
                </a:solidFill>
                <a:latin typeface="Arial" panose="020B0604020202020204" pitchFamily="34" charset="0"/>
                <a:cs typeface="Arial" panose="020B0604020202020204" pitchFamily="34" charset="0"/>
              </a:rPr>
              <a:t>Activities performed simultaneously (international road transport driver driving through territories of different MS is a typical example)</a:t>
            </a:r>
          </a:p>
          <a:p>
            <a:pPr marL="800100" lvl="1" indent="-342900" algn="l">
              <a:lnSpc>
                <a:spcPct val="100000"/>
              </a:lnSpc>
              <a:buClr>
                <a:srgbClr val="8D0F56"/>
              </a:buClr>
              <a:buFont typeface="System Font Regular"/>
              <a:buChar char="〉"/>
            </a:pPr>
            <a:r>
              <a:rPr lang="en-GB" sz="2400">
                <a:solidFill>
                  <a:srgbClr val="274795"/>
                </a:solidFill>
                <a:latin typeface="Arial" panose="020B0604020202020204" pitchFamily="34" charset="0"/>
                <a:cs typeface="Arial" panose="020B0604020202020204" pitchFamily="34" charset="0"/>
              </a:rPr>
              <a:t>Activities performed in alternation – successive work assignments carried in different MS </a:t>
            </a:r>
          </a:p>
          <a:p>
            <a:pPr algn="l">
              <a:lnSpc>
                <a:spcPct val="110000"/>
              </a:lnSpc>
              <a:buClr>
                <a:srgbClr val="8D0F56"/>
              </a:buClr>
            </a:pPr>
            <a:endParaRPr lang="en-US" sz="2800">
              <a:solidFill>
                <a:srgbClr val="274795"/>
              </a:solidFill>
              <a:latin typeface="Arial"/>
              <a:cs typeface="Arial"/>
            </a:endParaRPr>
          </a:p>
          <a:p>
            <a:pPr algn="l">
              <a:lnSpc>
                <a:spcPct val="100000"/>
              </a:lnSpc>
              <a:buClr>
                <a:srgbClr val="8D0F56"/>
              </a:buClr>
            </a:pPr>
            <a:endParaRPr lang="en-US" sz="2600">
              <a:solidFill>
                <a:srgbClr val="001D85"/>
              </a:solidFill>
              <a:latin typeface="Arial"/>
              <a:cs typeface="Arial"/>
            </a:endParaRPr>
          </a:p>
          <a:p>
            <a:pPr algn="l">
              <a:lnSpc>
                <a:spcPct val="150000"/>
              </a:lnSpc>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2393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A101D-4C00-63A3-8C78-608A5926B6C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B07697-A379-DC1A-53B1-4C3264A0E27E}"/>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7961874E-52D1-8D8F-933D-1FBF59241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307CE7B5-8890-F064-6E8F-5FA9A823B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Content Placeholder 2">
            <a:extLst>
              <a:ext uri="{FF2B5EF4-FFF2-40B4-BE49-F238E27FC236}">
                <a16:creationId xmlns:a16="http://schemas.microsoft.com/office/drawing/2014/main" id="{61161EAF-3E25-EE8B-CCC3-4BE665460E07}"/>
              </a:ext>
            </a:extLst>
          </p:cNvPr>
          <p:cNvSpPr txBox="1">
            <a:spLocks/>
          </p:cNvSpPr>
          <p:nvPr/>
        </p:nvSpPr>
        <p:spPr>
          <a:xfrm>
            <a:off x="995776" y="1275924"/>
            <a:ext cx="10200447" cy="524271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buClr>
                <a:srgbClr val="8D0F56"/>
              </a:buClr>
            </a:pPr>
            <a:r>
              <a:rPr lang="en-US" sz="2000" b="1">
                <a:solidFill>
                  <a:srgbClr val="8D0F56"/>
                </a:solidFill>
                <a:latin typeface="Arial"/>
                <a:cs typeface="Arial"/>
              </a:rPr>
              <a:t>Which Member States legislation applies? Only 2 options:</a:t>
            </a:r>
            <a:endParaRPr lang="en-US" sz="2000">
              <a:solidFill>
                <a:srgbClr val="001D85"/>
              </a:solidFill>
              <a:latin typeface="Arial"/>
              <a:cs typeface="Arial"/>
            </a:endParaRPr>
          </a:p>
          <a:p>
            <a:pPr marL="342900" indent="-342900" algn="l">
              <a:lnSpc>
                <a:spcPct val="150000"/>
              </a:lnSpc>
              <a:buClr>
                <a:srgbClr val="8D0F56"/>
              </a:buClr>
              <a:buFont typeface="System Font Regular"/>
              <a:buChar char="〉"/>
            </a:pPr>
            <a:r>
              <a:rPr lang="en-US" sz="2000" b="1">
                <a:solidFill>
                  <a:srgbClr val="8D0F56"/>
                </a:solidFill>
                <a:latin typeface="Arial"/>
                <a:cs typeface="Arial"/>
              </a:rPr>
              <a:t>Member State of residence</a:t>
            </a:r>
            <a:r>
              <a:rPr lang="en-US" sz="2000">
                <a:solidFill>
                  <a:srgbClr val="001D85"/>
                </a:solidFill>
                <a:latin typeface="Arial"/>
                <a:cs typeface="Arial"/>
              </a:rPr>
              <a:t> (habitual residence)</a:t>
            </a:r>
          </a:p>
          <a:p>
            <a:pPr marL="914400" lvl="1" indent="-457200" algn="l">
              <a:lnSpc>
                <a:spcPct val="100000"/>
              </a:lnSpc>
              <a:buClr>
                <a:srgbClr val="8D0F56"/>
              </a:buClr>
              <a:buFont typeface="Wingdings" panose="05000000000000000000" pitchFamily="2" charset="2"/>
              <a:buChar char="Ø"/>
            </a:pPr>
            <a:r>
              <a:rPr lang="en-US" b="1">
                <a:solidFill>
                  <a:srgbClr val="001D85"/>
                </a:solidFill>
                <a:latin typeface="Arial"/>
                <a:cs typeface="Arial"/>
              </a:rPr>
              <a:t>Substantial activity </a:t>
            </a:r>
            <a:r>
              <a:rPr lang="en-US">
                <a:solidFill>
                  <a:srgbClr val="001D85"/>
                </a:solidFill>
                <a:latin typeface="Arial"/>
                <a:cs typeface="Arial"/>
              </a:rPr>
              <a:t>- (25%) in that MS or work for multiple employers in various MSs (residence = centre of interests)</a:t>
            </a:r>
          </a:p>
          <a:p>
            <a:pPr marL="914400" lvl="1" indent="-457200" algn="l">
              <a:lnSpc>
                <a:spcPct val="100000"/>
              </a:lnSpc>
              <a:buClr>
                <a:srgbClr val="8D0F56"/>
              </a:buClr>
              <a:buFont typeface="Wingdings" panose="05000000000000000000" pitchFamily="2" charset="2"/>
              <a:buChar char="Ø"/>
            </a:pPr>
            <a:r>
              <a:rPr lang="en-US" b="1">
                <a:solidFill>
                  <a:srgbClr val="001D85"/>
                </a:solidFill>
                <a:latin typeface="Arial"/>
                <a:cs typeface="Arial"/>
              </a:rPr>
              <a:t>Marginal activity disregarded </a:t>
            </a:r>
            <a:r>
              <a:rPr lang="en-US">
                <a:solidFill>
                  <a:srgbClr val="001D85"/>
                </a:solidFill>
                <a:latin typeface="Arial"/>
                <a:cs typeface="Arial"/>
              </a:rPr>
              <a:t>-</a:t>
            </a:r>
            <a:r>
              <a:rPr lang="en-US" b="1">
                <a:solidFill>
                  <a:srgbClr val="001D85"/>
                </a:solidFill>
                <a:latin typeface="Arial"/>
                <a:cs typeface="Arial"/>
              </a:rPr>
              <a:t> </a:t>
            </a:r>
            <a:r>
              <a:rPr lang="en-GB">
                <a:solidFill>
                  <a:srgbClr val="001D85"/>
                </a:solidFill>
                <a:latin typeface="Arial" panose="020B0604020202020204" pitchFamily="34" charset="0"/>
                <a:cs typeface="Arial" panose="020B0604020202020204" pitchFamily="34" charset="0"/>
              </a:rPr>
              <a:t>activities accounting for less then 5% of worker’s regular working time and/or less than 5% of his/her regular overall remuneration</a:t>
            </a:r>
          </a:p>
          <a:p>
            <a:pPr marL="342900" indent="-342900" algn="l">
              <a:lnSpc>
                <a:spcPct val="150000"/>
              </a:lnSpc>
              <a:buClr>
                <a:srgbClr val="8D0F56"/>
              </a:buClr>
              <a:buFont typeface="System Font Regular"/>
              <a:buChar char="〉"/>
            </a:pPr>
            <a:r>
              <a:rPr lang="en-US" sz="2000" b="1">
                <a:solidFill>
                  <a:srgbClr val="8D0F56"/>
                </a:solidFill>
                <a:latin typeface="Arial"/>
                <a:cs typeface="Arial"/>
              </a:rPr>
              <a:t>Member State of employer’s seat</a:t>
            </a:r>
            <a:r>
              <a:rPr lang="en-US" sz="2000" b="1">
                <a:solidFill>
                  <a:srgbClr val="001D85"/>
                </a:solidFill>
                <a:latin typeface="Arial"/>
                <a:cs typeface="Arial"/>
              </a:rPr>
              <a:t> </a:t>
            </a:r>
            <a:endParaRPr lang="en-GB" sz="2000">
              <a:solidFill>
                <a:srgbClr val="001D85"/>
              </a:solidFill>
              <a:latin typeface="Arial" panose="020B0604020202020204" pitchFamily="34" charset="0"/>
              <a:cs typeface="Arial" panose="020B0604020202020204" pitchFamily="34" charset="0"/>
            </a:endParaRPr>
          </a:p>
          <a:p>
            <a:pPr marL="914400" lvl="1" indent="-457200" algn="l">
              <a:lnSpc>
                <a:spcPct val="100000"/>
              </a:lnSpc>
              <a:buClr>
                <a:srgbClr val="8D0F56"/>
              </a:buClr>
              <a:buFont typeface="Wingdings" panose="05000000000000000000" pitchFamily="2" charset="2"/>
              <a:buChar char="Ø"/>
            </a:pPr>
            <a:r>
              <a:rPr lang="en-GB">
                <a:solidFill>
                  <a:srgbClr val="001D85"/>
                </a:solidFill>
                <a:latin typeface="Arial" panose="020B0604020202020204" pitchFamily="34" charset="0"/>
                <a:cs typeface="Arial" panose="020B0604020202020204" pitchFamily="34" charset="0"/>
              </a:rPr>
              <a:t>If substantial activity is less than 25% - the legislation of the Member State where the company has its registered office or place of business is applicable</a:t>
            </a:r>
          </a:p>
          <a:p>
            <a:pPr marL="914400" lvl="1" indent="-457200" algn="l">
              <a:lnSpc>
                <a:spcPct val="100000"/>
              </a:lnSpc>
              <a:buClr>
                <a:srgbClr val="8D0F56"/>
              </a:buClr>
              <a:buFont typeface="Wingdings" panose="05000000000000000000" pitchFamily="2" charset="2"/>
              <a:buChar char="Ø"/>
            </a:pPr>
            <a:r>
              <a:rPr lang="en-GB">
                <a:solidFill>
                  <a:srgbClr val="001D85"/>
                </a:solidFill>
                <a:latin typeface="Arial" panose="020B0604020202020204" pitchFamily="34" charset="0"/>
                <a:cs typeface="Arial" panose="020B0604020202020204" pitchFamily="34" charset="0"/>
              </a:rPr>
              <a:t>Place where </a:t>
            </a:r>
            <a:r>
              <a:rPr lang="en-US">
                <a:solidFill>
                  <a:srgbClr val="001D85"/>
                </a:solidFill>
                <a:latin typeface="Arial"/>
                <a:cs typeface="Arial"/>
              </a:rPr>
              <a:t>essential decisions are adopted and where functions of central administration are carried out.</a:t>
            </a:r>
          </a:p>
          <a:p>
            <a:pPr lvl="1" algn="l">
              <a:lnSpc>
                <a:spcPct val="100000"/>
              </a:lnSpc>
              <a:buClr>
                <a:srgbClr val="8D0F56"/>
              </a:buClr>
            </a:pPr>
            <a:r>
              <a:rPr lang="en-US" b="1">
                <a:solidFill>
                  <a:srgbClr val="001D85"/>
                </a:solidFill>
                <a:latin typeface="Arial"/>
                <a:cs typeface="Arial"/>
              </a:rPr>
              <a:t>MS centre of interest of activities </a:t>
            </a:r>
            <a:r>
              <a:rPr lang="en-US">
                <a:solidFill>
                  <a:srgbClr val="001D85"/>
                </a:solidFill>
                <a:latin typeface="Arial"/>
                <a:cs typeface="Arial"/>
              </a:rPr>
              <a:t>- for self-employed</a:t>
            </a:r>
          </a:p>
          <a:p>
            <a:pPr lvl="1" algn="l">
              <a:lnSpc>
                <a:spcPct val="100000"/>
              </a:lnSpc>
              <a:buClr>
                <a:srgbClr val="8D0F56"/>
              </a:buClr>
            </a:pPr>
            <a:endParaRPr lang="en-US">
              <a:solidFill>
                <a:srgbClr val="001D85"/>
              </a:solidFill>
              <a:latin typeface="Arial"/>
              <a:cs typeface="Arial"/>
            </a:endParaRPr>
          </a:p>
          <a:p>
            <a:pPr lvl="1" algn="l">
              <a:lnSpc>
                <a:spcPct val="100000"/>
              </a:lnSpc>
              <a:buClr>
                <a:srgbClr val="8D0F56"/>
              </a:buClr>
            </a:pPr>
            <a:endParaRPr lang="en-US" sz="2100">
              <a:solidFill>
                <a:srgbClr val="274795"/>
              </a:solidFill>
              <a:latin typeface="Arial"/>
              <a:cs typeface="Arial"/>
            </a:endParaRPr>
          </a:p>
          <a:p>
            <a:pPr marL="342900" indent="-342900" algn="l">
              <a:lnSpc>
                <a:spcPct val="110000"/>
              </a:lnSpc>
              <a:buClr>
                <a:srgbClr val="8D0F56"/>
              </a:buClr>
              <a:buFont typeface="System Font Regular"/>
              <a:buChar char="〉"/>
            </a:pPr>
            <a:endParaRPr lang="en-GB" sz="2100" b="1">
              <a:solidFill>
                <a:srgbClr val="8D0F56"/>
              </a:solidFill>
              <a:latin typeface="Arial" panose="020B0604020202020204" pitchFamily="34" charset="0"/>
              <a:cs typeface="Arial" panose="020B0604020202020204" pitchFamily="34" charset="0"/>
            </a:endParaRPr>
          </a:p>
          <a:p>
            <a:pPr marL="342900" indent="-342900" algn="l">
              <a:lnSpc>
                <a:spcPct val="110000"/>
              </a:lnSpc>
              <a:buClr>
                <a:srgbClr val="8D0F56"/>
              </a:buClr>
              <a:buFont typeface="System Font Regular"/>
              <a:buChar char="〉"/>
            </a:pPr>
            <a:endParaRPr lang="en-GB" sz="2100" b="1">
              <a:solidFill>
                <a:srgbClr val="8D0F56"/>
              </a:solidFill>
              <a:latin typeface="Arial" panose="020B0604020202020204" pitchFamily="34" charset="0"/>
              <a:cs typeface="Arial" panose="020B0604020202020204" pitchFamily="34" charset="0"/>
            </a:endParaRPr>
          </a:p>
          <a:p>
            <a:pPr marL="342900" indent="-342900" algn="l">
              <a:lnSpc>
                <a:spcPct val="110000"/>
              </a:lnSpc>
              <a:buClr>
                <a:srgbClr val="8D0F56"/>
              </a:buClr>
              <a:buFont typeface="System Font Regular"/>
              <a:buChar char="〉"/>
            </a:pPr>
            <a:endParaRPr lang="en-GB" sz="2100">
              <a:solidFill>
                <a:srgbClr val="001D85"/>
              </a:solidFill>
              <a:latin typeface="Arial" panose="020B0604020202020204" pitchFamily="34" charset="0"/>
              <a:cs typeface="Arial" panose="020B0604020202020204" pitchFamily="34" charset="0"/>
            </a:endParaRPr>
          </a:p>
          <a:p>
            <a:pPr marL="342900" indent="-342900" algn="l">
              <a:lnSpc>
                <a:spcPct val="110000"/>
              </a:lnSpc>
              <a:buClr>
                <a:srgbClr val="8D0F56"/>
              </a:buClr>
              <a:buFont typeface="System Font Regular"/>
              <a:buChar char="〉"/>
            </a:pPr>
            <a:endParaRPr lang="en-US" sz="2100">
              <a:solidFill>
                <a:srgbClr val="001D85"/>
              </a:solidFill>
              <a:latin typeface="Arial"/>
              <a:cs typeface="Arial"/>
            </a:endParaRPr>
          </a:p>
          <a:p>
            <a:pPr marL="342900" indent="-342900" algn="l">
              <a:lnSpc>
                <a:spcPct val="110000"/>
              </a:lnSpc>
              <a:buClr>
                <a:srgbClr val="8D0F56"/>
              </a:buClr>
              <a:buFont typeface="System Font Regular"/>
              <a:buChar char="〉"/>
            </a:pPr>
            <a:endParaRPr lang="en-US" sz="2100">
              <a:solidFill>
                <a:srgbClr val="274795"/>
              </a:solidFill>
              <a:latin typeface="Arial"/>
              <a:cs typeface="Arial"/>
            </a:endParaRPr>
          </a:p>
          <a:p>
            <a:pPr marL="342900" indent="-342900" algn="l">
              <a:lnSpc>
                <a:spcPct val="110000"/>
              </a:lnSpc>
              <a:buClr>
                <a:srgbClr val="8D0F56"/>
              </a:buClr>
              <a:buFont typeface="System Font Regular"/>
              <a:buChar char="〉"/>
            </a:pPr>
            <a:endParaRPr lang="en-US" sz="2100">
              <a:solidFill>
                <a:srgbClr val="274795"/>
              </a:solidFill>
              <a:latin typeface="Arial"/>
              <a:cs typeface="Arial"/>
            </a:endParaRPr>
          </a:p>
          <a:p>
            <a:pPr algn="l">
              <a:lnSpc>
                <a:spcPct val="100000"/>
              </a:lnSpc>
              <a:buClr>
                <a:srgbClr val="8D0F56"/>
              </a:buClr>
            </a:pPr>
            <a:endParaRPr lang="en-US" sz="2100">
              <a:solidFill>
                <a:srgbClr val="001D85"/>
              </a:solidFill>
              <a:latin typeface="Arial"/>
              <a:cs typeface="Arial"/>
            </a:endParaRPr>
          </a:p>
          <a:p>
            <a:pPr algn="l">
              <a:lnSpc>
                <a:spcPct val="150000"/>
              </a:lnSpc>
            </a:pPr>
            <a:endParaRPr lang="en-US" sz="2100">
              <a:latin typeface="Arial" panose="020B0604020202020204" pitchFamily="34" charset="0"/>
              <a:cs typeface="Arial" panose="020B0604020202020204" pitchFamily="34" charset="0"/>
            </a:endParaRPr>
          </a:p>
        </p:txBody>
      </p:sp>
      <p:sp>
        <p:nvSpPr>
          <p:cNvPr id="6" name="Titolo 1">
            <a:extLst>
              <a:ext uri="{FF2B5EF4-FFF2-40B4-BE49-F238E27FC236}">
                <a16:creationId xmlns:a16="http://schemas.microsoft.com/office/drawing/2014/main" id="{9B28FBF2-ED11-DB82-27E1-E96F8EF15A78}"/>
              </a:ext>
            </a:extLst>
          </p:cNvPr>
          <p:cNvSpPr txBox="1">
            <a:spLocks/>
          </p:cNvSpPr>
          <p:nvPr/>
        </p:nvSpPr>
        <p:spPr>
          <a:xfrm>
            <a:off x="646770" y="129815"/>
            <a:ext cx="9021337" cy="672568"/>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a:solidFill>
                  <a:schemeClr val="bg1"/>
                </a:solidFill>
                <a:latin typeface="Arial Black" panose="020B0604020202020204" pitchFamily="34" charset="0"/>
                <a:cs typeface="Arial" panose="020B0604020202020204" pitchFamily="34" charset="0"/>
              </a:rPr>
              <a:t>Multi-state activities–Art. 13 Regulation (EC) 884/2004</a:t>
            </a:r>
            <a:endParaRPr lang="en-US" sz="3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5950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106F8-2C45-80D9-7BFE-2DCC5B9E1E3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F78B331-FD0C-8E15-7DB4-E2785276BBD0}"/>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5CA9C7B3-2F88-8F87-878A-0467E32FA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7A31D5B0-934F-49B6-5BE2-43A1CB827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itolo 1">
            <a:extLst>
              <a:ext uri="{FF2B5EF4-FFF2-40B4-BE49-F238E27FC236}">
                <a16:creationId xmlns:a16="http://schemas.microsoft.com/office/drawing/2014/main" id="{67685581-7971-E9A7-F467-3EAB87613640}"/>
              </a:ext>
            </a:extLst>
          </p:cNvPr>
          <p:cNvSpPr txBox="1">
            <a:spLocks/>
          </p:cNvSpPr>
          <p:nvPr/>
        </p:nvSpPr>
        <p:spPr>
          <a:xfrm>
            <a:off x="699981" y="287027"/>
            <a:ext cx="9021337" cy="1168400"/>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a:solidFill>
                  <a:schemeClr val="bg1"/>
                </a:solidFill>
                <a:latin typeface="Arial Black" panose="020B0604020202020204" pitchFamily="34" charset="0"/>
                <a:cs typeface="Arial" panose="020B0604020202020204" pitchFamily="34" charset="0"/>
              </a:rPr>
              <a:t>Portable document A1</a:t>
            </a:r>
            <a:endParaRPr lang="en-US" sz="3500">
              <a:solidFill>
                <a:schemeClr val="bg1"/>
              </a:solidFill>
              <a:latin typeface="Arial" panose="020B0604020202020204" pitchFamily="34" charset="0"/>
              <a:cs typeface="Arial" panose="020B0604020202020204" pitchFamily="34" charset="0"/>
            </a:endParaRPr>
          </a:p>
        </p:txBody>
      </p:sp>
      <p:pic>
        <p:nvPicPr>
          <p:cNvPr id="6" name="Picture 230">
            <a:extLst>
              <a:ext uri="{FF2B5EF4-FFF2-40B4-BE49-F238E27FC236}">
                <a16:creationId xmlns:a16="http://schemas.microsoft.com/office/drawing/2014/main" id="{A403CBE3-52EF-C0ED-EB41-804E922CC3F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0420" y="1321794"/>
            <a:ext cx="3609144" cy="495665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pic>
      <p:sp>
        <p:nvSpPr>
          <p:cNvPr id="7" name="Content Placeholder 2">
            <a:extLst>
              <a:ext uri="{FF2B5EF4-FFF2-40B4-BE49-F238E27FC236}">
                <a16:creationId xmlns:a16="http://schemas.microsoft.com/office/drawing/2014/main" id="{6425A0CD-C675-8F45-55B3-5D07D6641787}"/>
              </a:ext>
            </a:extLst>
          </p:cNvPr>
          <p:cNvSpPr txBox="1">
            <a:spLocks/>
          </p:cNvSpPr>
          <p:nvPr/>
        </p:nvSpPr>
        <p:spPr>
          <a:xfrm>
            <a:off x="4358092" y="1455427"/>
            <a:ext cx="7080717" cy="4870041"/>
          </a:xfrm>
          <a:prstGeom prst="rect">
            <a:avLst/>
          </a:prstGeom>
        </p:spPr>
        <p:txBody>
          <a:bodyPr vert="horz" lIns="91440" tIns="45720" rIns="91440" bIns="45720" rtlCol="0" anchor="t">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buClr>
                <a:srgbClr val="8D0F56"/>
              </a:buClr>
              <a:buFont typeface="System Font Regular"/>
              <a:buChar char="〉"/>
            </a:pPr>
            <a:r>
              <a:rPr lang="en-US" sz="2800" b="1">
                <a:solidFill>
                  <a:srgbClr val="8D0F56"/>
                </a:solidFill>
                <a:latin typeface="Arial"/>
                <a:cs typeface="Arial"/>
              </a:rPr>
              <a:t>Certifies MS of insurance </a:t>
            </a:r>
            <a:r>
              <a:rPr lang="en-US" sz="2800">
                <a:solidFill>
                  <a:srgbClr val="274795"/>
                </a:solidFill>
                <a:latin typeface="Arial"/>
                <a:cs typeface="Arial"/>
              </a:rPr>
              <a:t>– issued by institution of the MS of insurance</a:t>
            </a:r>
          </a:p>
          <a:p>
            <a:pPr marL="342900" indent="-342900" algn="l">
              <a:lnSpc>
                <a:spcPct val="120000"/>
              </a:lnSpc>
              <a:buClr>
                <a:srgbClr val="8D0F56"/>
              </a:buClr>
              <a:buFont typeface="System Font Regular"/>
              <a:buChar char="〉"/>
            </a:pPr>
            <a:r>
              <a:rPr lang="en-US" sz="2800" b="1">
                <a:solidFill>
                  <a:srgbClr val="8D0F56"/>
                </a:solidFill>
                <a:latin typeface="Arial"/>
                <a:cs typeface="Arial"/>
              </a:rPr>
              <a:t>Proof of coverage when working outside of State of insurance </a:t>
            </a:r>
          </a:p>
          <a:p>
            <a:pPr marL="800100" lvl="1" indent="-342900" algn="l">
              <a:lnSpc>
                <a:spcPct val="120000"/>
              </a:lnSpc>
              <a:buClr>
                <a:srgbClr val="8D0F56"/>
              </a:buClr>
              <a:buFont typeface="Wingdings" panose="05000000000000000000" pitchFamily="2" charset="2"/>
              <a:buChar char="§"/>
            </a:pPr>
            <a:r>
              <a:rPr lang="en-US" sz="2800">
                <a:solidFill>
                  <a:srgbClr val="274795"/>
                </a:solidFill>
                <a:latin typeface="Arial"/>
                <a:cs typeface="Arial"/>
              </a:rPr>
              <a:t>Posting (Art. 12 Regulation (EC) 883/2004) </a:t>
            </a:r>
          </a:p>
          <a:p>
            <a:pPr marL="800100" lvl="1" indent="-342900" algn="l">
              <a:lnSpc>
                <a:spcPct val="120000"/>
              </a:lnSpc>
              <a:buClr>
                <a:srgbClr val="8D0F56"/>
              </a:buClr>
              <a:buFont typeface="Wingdings" panose="05000000000000000000" pitchFamily="2" charset="2"/>
              <a:buChar char="§"/>
            </a:pPr>
            <a:r>
              <a:rPr lang="en-US" sz="2800">
                <a:solidFill>
                  <a:srgbClr val="274795"/>
                </a:solidFill>
                <a:latin typeface="Arial"/>
                <a:cs typeface="Arial"/>
              </a:rPr>
              <a:t>Multi-state activity (Art. 13 Regulation (EC) 883/2004)</a:t>
            </a:r>
            <a:endParaRPr lang="en-US" sz="2800" b="1">
              <a:solidFill>
                <a:srgbClr val="8D0F56"/>
              </a:solidFill>
              <a:latin typeface="Arial"/>
              <a:cs typeface="Arial"/>
            </a:endParaRPr>
          </a:p>
          <a:p>
            <a:pPr marL="342900" indent="-342900" algn="l">
              <a:lnSpc>
                <a:spcPct val="120000"/>
              </a:lnSpc>
              <a:buClr>
                <a:srgbClr val="8D0F56"/>
              </a:buClr>
              <a:buFont typeface="System Font Regular"/>
              <a:buChar char="〉"/>
            </a:pPr>
            <a:r>
              <a:rPr lang="en-US" sz="2800" b="1">
                <a:solidFill>
                  <a:srgbClr val="8D0F56"/>
                </a:solidFill>
                <a:latin typeface="Arial"/>
                <a:cs typeface="Arial"/>
              </a:rPr>
              <a:t>PD A1 has </a:t>
            </a:r>
            <a:r>
              <a:rPr lang="en-GB" sz="2800" b="1">
                <a:solidFill>
                  <a:srgbClr val="8D0F56"/>
                </a:solidFill>
                <a:latin typeface="Arial"/>
                <a:cs typeface="Arial"/>
              </a:rPr>
              <a:t>declaratory, not constitutive character</a:t>
            </a:r>
          </a:p>
          <a:p>
            <a:pPr marL="342900" indent="-342900" algn="l">
              <a:lnSpc>
                <a:spcPct val="120000"/>
              </a:lnSpc>
              <a:buClr>
                <a:srgbClr val="8D0F56"/>
              </a:buClr>
              <a:buFont typeface="System Font Regular"/>
              <a:buChar char="〉"/>
            </a:pPr>
            <a:r>
              <a:rPr lang="en-GB" sz="2800" b="1">
                <a:solidFill>
                  <a:srgbClr val="8D0F56"/>
                </a:solidFill>
                <a:latin typeface="Arial"/>
                <a:cs typeface="Arial"/>
              </a:rPr>
              <a:t>Should be requested whenever possible in advance</a:t>
            </a:r>
            <a:endParaRPr lang="en-GB" sz="2800" b="1">
              <a:solidFill>
                <a:srgbClr val="274795"/>
              </a:solidFill>
              <a:latin typeface="Arial"/>
              <a:cs typeface="Arial"/>
            </a:endParaRPr>
          </a:p>
          <a:p>
            <a:pPr marL="342900" indent="-342900" algn="l">
              <a:lnSpc>
                <a:spcPct val="120000"/>
              </a:lnSpc>
              <a:buClr>
                <a:srgbClr val="8D0F56"/>
              </a:buClr>
              <a:buFont typeface="System Font Regular"/>
              <a:buChar char="〉"/>
            </a:pPr>
            <a:endParaRPr lang="en-GB" sz="2800" b="1">
              <a:solidFill>
                <a:srgbClr val="8D0F56"/>
              </a:solidFill>
              <a:latin typeface="Arial"/>
              <a:cs typeface="Arial"/>
            </a:endParaRPr>
          </a:p>
          <a:p>
            <a:pPr marL="342900" indent="-342900" algn="l">
              <a:lnSpc>
                <a:spcPct val="120000"/>
              </a:lnSpc>
              <a:buClr>
                <a:srgbClr val="8D0F56"/>
              </a:buClr>
              <a:buFont typeface="System Font Regular"/>
              <a:buChar char="〉"/>
            </a:pPr>
            <a:endParaRPr lang="en-US" sz="2800" b="1">
              <a:solidFill>
                <a:srgbClr val="8D0F56"/>
              </a:solidFill>
              <a:latin typeface="Arial"/>
              <a:cs typeface="Arial"/>
            </a:endParaRPr>
          </a:p>
          <a:p>
            <a:pPr marL="800100" lvl="1" indent="-342900" algn="l">
              <a:lnSpc>
                <a:spcPct val="120000"/>
              </a:lnSpc>
              <a:buClr>
                <a:srgbClr val="8D0F56"/>
              </a:buClr>
              <a:buFont typeface="Wingdings" panose="05000000000000000000" pitchFamily="2" charset="2"/>
              <a:buChar char="§"/>
            </a:pPr>
            <a:endParaRPr lang="en-US" sz="2400">
              <a:solidFill>
                <a:srgbClr val="274795"/>
              </a:solidFill>
              <a:latin typeface="Arial"/>
              <a:cs typeface="Arial"/>
            </a:endParaRPr>
          </a:p>
          <a:p>
            <a:pPr algn="l">
              <a:lnSpc>
                <a:spcPct val="100000"/>
              </a:lnSpc>
              <a:buClr>
                <a:srgbClr val="8D0F56"/>
              </a:buClr>
            </a:pPr>
            <a:endParaRPr lang="en-US" sz="2600">
              <a:solidFill>
                <a:srgbClr val="001D85"/>
              </a:solidFill>
              <a:latin typeface="Arial"/>
              <a:cs typeface="Arial"/>
            </a:endParaRPr>
          </a:p>
          <a:p>
            <a:pPr algn="l">
              <a:lnSpc>
                <a:spcPct val="150000"/>
              </a:lnSpc>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653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0B318-F7BF-0F44-06FF-2962D5A8842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34C0D24-26F9-7C2A-9739-3C0E066B51E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366C1C04-BDC1-77DC-93B9-04E299715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3DCE784F-D34C-A53B-C3C7-F928FECE10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Content Placeholder 2">
            <a:extLst>
              <a:ext uri="{FF2B5EF4-FFF2-40B4-BE49-F238E27FC236}">
                <a16:creationId xmlns:a16="http://schemas.microsoft.com/office/drawing/2014/main" id="{FCDC9D24-90F7-63C6-1734-1A3AC7EF70F6}"/>
              </a:ext>
            </a:extLst>
          </p:cNvPr>
          <p:cNvSpPr txBox="1">
            <a:spLocks/>
          </p:cNvSpPr>
          <p:nvPr/>
        </p:nvSpPr>
        <p:spPr>
          <a:xfrm>
            <a:off x="868150" y="1585597"/>
            <a:ext cx="10455699" cy="5010015"/>
          </a:xfrm>
          <a:prstGeom prst="rect">
            <a:avLst/>
          </a:prstGeom>
        </p:spPr>
        <p:txBody>
          <a:bodyPr vert="horz" lIns="91440" tIns="45720" rIns="91440" bIns="45720" rtlCol="0" anchor="t">
            <a:normAutofit fontScale="25000" lnSpcReduction="20000"/>
          </a:bodyPr>
          <a:lstStyle>
            <a:defPPr rtl="0">
              <a:defRPr lang="en-GB"/>
            </a:defPPr>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spcBef>
                <a:spcPts val="0"/>
              </a:spcBef>
              <a:buClr>
                <a:srgbClr val="8D0F56"/>
              </a:buClr>
              <a:buFont typeface="System Font Regular"/>
              <a:buChar char="〉"/>
            </a:pPr>
            <a:r>
              <a:rPr lang="en-GB" sz="9600" b="1">
                <a:solidFill>
                  <a:srgbClr val="A20000"/>
                </a:solidFill>
                <a:latin typeface="Arial" panose="020B0604020202020204" pitchFamily="34" charset="0"/>
                <a:ea typeface="Aptos" panose="020B0004020202020204" pitchFamily="34" charset="0"/>
                <a:cs typeface="Arial" panose="020B0604020202020204" pitchFamily="34" charset="0"/>
              </a:rPr>
              <a:t>Posting</a:t>
            </a:r>
            <a:r>
              <a:rPr lang="en-GB" sz="9600">
                <a:solidFill>
                  <a:srgbClr val="001D85"/>
                </a:solidFill>
                <a:latin typeface="Arial" panose="020B0604020202020204" pitchFamily="34" charset="0"/>
                <a:ea typeface="Aptos" panose="020B0004020202020204" pitchFamily="34" charset="0"/>
                <a:cs typeface="Arial" panose="020B0604020202020204" pitchFamily="34" charset="0"/>
              </a:rPr>
              <a:t> - </a:t>
            </a:r>
            <a:r>
              <a:rPr lang="en-GB" sz="9600" kern="100">
                <a:solidFill>
                  <a:srgbClr val="001D85"/>
                </a:solidFill>
                <a:effectLst/>
                <a:latin typeface="Arial" panose="020B0604020202020204" pitchFamily="34" charset="0"/>
                <a:ea typeface="Aptos" panose="020B0004020202020204" pitchFamily="34" charset="0"/>
                <a:cs typeface="Arial" panose="020B0604020202020204" pitchFamily="34" charset="0"/>
              </a:rPr>
              <a:t>refers to </a:t>
            </a:r>
            <a:r>
              <a:rPr lang="en-GB" sz="9600" kern="0">
                <a:solidFill>
                  <a:srgbClr val="001D85"/>
                </a:solidFill>
                <a:effectLst/>
                <a:latin typeface="Arial" panose="020B0604020202020204" pitchFamily="34" charset="0"/>
                <a:ea typeface="Aptos" panose="020B0004020202020204" pitchFamily="34" charset="0"/>
                <a:cs typeface="Arial" panose="020B0604020202020204" pitchFamily="34" charset="0"/>
              </a:rPr>
              <a:t>work on a temporary basis in another Member State; </a:t>
            </a:r>
          </a:p>
          <a:p>
            <a:pPr algn="l">
              <a:lnSpc>
                <a:spcPct val="120000"/>
              </a:lnSpc>
              <a:spcBef>
                <a:spcPts val="0"/>
              </a:spcBef>
              <a:buClr>
                <a:srgbClr val="8D0F56"/>
              </a:buClr>
            </a:pPr>
            <a:r>
              <a:rPr lang="en-GB" sz="9600" b="1" kern="0">
                <a:solidFill>
                  <a:srgbClr val="001D85"/>
                </a:solidFill>
                <a:latin typeface="Arial" panose="020B0604020202020204" pitchFamily="34" charset="0"/>
                <a:ea typeface="Aptos" panose="020B0004020202020204" pitchFamily="34" charset="0"/>
                <a:cs typeface="Arial" panose="020B0604020202020204" pitchFamily="34" charset="0"/>
              </a:rPr>
              <a:t>    </a:t>
            </a:r>
            <a:r>
              <a:rPr lang="en-GB" sz="9600" b="1" kern="100">
                <a:solidFill>
                  <a:srgbClr val="A20000"/>
                </a:solidFill>
                <a:effectLst/>
                <a:latin typeface="Arial" panose="020B0604020202020204" pitchFamily="34" charset="0"/>
                <a:ea typeface="Aptos" panose="020B0004020202020204" pitchFamily="34" charset="0"/>
                <a:cs typeface="Arial" panose="020B0604020202020204" pitchFamily="34" charset="0"/>
              </a:rPr>
              <a:t>Multi-State activity</a:t>
            </a:r>
            <a:r>
              <a:rPr lang="en-GB" sz="9600" b="1" kern="100">
                <a:solidFill>
                  <a:srgbClr val="001D85"/>
                </a:solidFill>
                <a:effectLst/>
                <a:latin typeface="Arial" panose="020B0604020202020204" pitchFamily="34" charset="0"/>
                <a:ea typeface="Aptos" panose="020B0004020202020204" pitchFamily="34" charset="0"/>
                <a:cs typeface="Arial" panose="020B0604020202020204" pitchFamily="34" charset="0"/>
              </a:rPr>
              <a:t> - </a:t>
            </a:r>
            <a:r>
              <a:rPr lang="en-GB" sz="9600" kern="100">
                <a:solidFill>
                  <a:srgbClr val="001D85"/>
                </a:solidFill>
                <a:effectLst/>
                <a:latin typeface="Arial" panose="020B0604020202020204" pitchFamily="34" charset="0"/>
                <a:ea typeface="Aptos" panose="020B0004020202020204" pitchFamily="34" charset="0"/>
                <a:cs typeface="Arial" panose="020B0604020202020204" pitchFamily="34" charset="0"/>
              </a:rPr>
              <a:t>refers to work in multiple Member States as a  </a:t>
            </a:r>
          </a:p>
          <a:p>
            <a:pPr algn="l">
              <a:lnSpc>
                <a:spcPct val="120000"/>
              </a:lnSpc>
              <a:spcBef>
                <a:spcPts val="0"/>
              </a:spcBef>
              <a:buClr>
                <a:srgbClr val="8D0F56"/>
              </a:buClr>
            </a:pPr>
            <a:r>
              <a:rPr lang="en-GB" sz="9600" kern="100">
                <a:solidFill>
                  <a:srgbClr val="001D85"/>
                </a:solidFill>
                <a:latin typeface="Arial" panose="020B0604020202020204" pitchFamily="34" charset="0"/>
                <a:ea typeface="Aptos" panose="020B0004020202020204" pitchFamily="34" charset="0"/>
                <a:cs typeface="Arial" panose="020B0604020202020204" pitchFamily="34" charset="0"/>
              </a:rPr>
              <a:t>    </a:t>
            </a:r>
            <a:r>
              <a:rPr lang="en-GB" sz="9600" kern="100">
                <a:solidFill>
                  <a:srgbClr val="001D85"/>
                </a:solidFill>
                <a:effectLst/>
                <a:latin typeface="Arial" panose="020B0604020202020204" pitchFamily="34" charset="0"/>
                <a:ea typeface="Aptos" panose="020B0004020202020204" pitchFamily="34" charset="0"/>
                <a:cs typeface="Arial" panose="020B0604020202020204" pitchFamily="34" charset="0"/>
              </a:rPr>
              <a:t>regular working arrangement</a:t>
            </a:r>
          </a:p>
          <a:p>
            <a:pPr marL="342900" indent="-342900" algn="l">
              <a:lnSpc>
                <a:spcPct val="120000"/>
              </a:lnSpc>
              <a:buClr>
                <a:srgbClr val="8D0F56"/>
              </a:buClr>
              <a:buFont typeface="System Font Regular"/>
              <a:buChar char="〉"/>
            </a:pPr>
            <a:r>
              <a:rPr lang="en-GB" sz="9600" b="1">
                <a:solidFill>
                  <a:srgbClr val="A20000"/>
                </a:solidFill>
                <a:latin typeface="Arial" panose="020B0604020202020204" pitchFamily="34" charset="0"/>
                <a:ea typeface="Aptos" panose="020B0004020202020204" pitchFamily="34" charset="0"/>
                <a:cs typeface="Arial" panose="020B0604020202020204" pitchFamily="34" charset="0"/>
              </a:rPr>
              <a:t>PD A1 (certificate of coverage) </a:t>
            </a:r>
            <a:r>
              <a:rPr lang="en-GB" sz="9600">
                <a:solidFill>
                  <a:srgbClr val="001D85"/>
                </a:solidFill>
                <a:latin typeface="Arial" panose="020B0604020202020204" pitchFamily="34" charset="0"/>
                <a:ea typeface="Aptos" panose="020B0004020202020204" pitchFamily="34" charset="0"/>
                <a:cs typeface="Arial" panose="020B0604020202020204" pitchFamily="34" charset="0"/>
              </a:rPr>
              <a:t>- i</a:t>
            </a:r>
            <a:r>
              <a:rPr lang="en-GB" sz="9600">
                <a:solidFill>
                  <a:srgbClr val="001D85"/>
                </a:solidFill>
                <a:effectLst/>
                <a:latin typeface="Arial" panose="020B0604020202020204" pitchFamily="34" charset="0"/>
                <a:ea typeface="Aptos" panose="020B0004020202020204" pitchFamily="34" charset="0"/>
                <a:cs typeface="Arial" panose="020B0604020202020204" pitchFamily="34" charset="0"/>
              </a:rPr>
              <a:t>t certifies that a worker is covered by the social security system of one Member State while working in another EU member state</a:t>
            </a:r>
            <a:endParaRPr lang="en-GB" sz="9600">
              <a:solidFill>
                <a:srgbClr val="001D85"/>
              </a:solidFill>
              <a:latin typeface="Arial" panose="020B0604020202020204" pitchFamily="34" charset="0"/>
              <a:ea typeface="Aptos" panose="020B0004020202020204" pitchFamily="34" charset="0"/>
              <a:cs typeface="Arial" panose="020B0604020202020204" pitchFamily="34" charset="0"/>
            </a:endParaRPr>
          </a:p>
          <a:p>
            <a:pPr marL="342900" indent="-342900" algn="l">
              <a:lnSpc>
                <a:spcPct val="120000"/>
              </a:lnSpc>
              <a:buClr>
                <a:srgbClr val="8D0F56"/>
              </a:buClr>
              <a:buFont typeface="System Font Regular"/>
              <a:buChar char="〉"/>
            </a:pPr>
            <a:r>
              <a:rPr lang="en-GB" sz="9600" b="1">
                <a:solidFill>
                  <a:srgbClr val="001D85"/>
                </a:solidFill>
                <a:latin typeface="Arial" panose="020B0604020202020204" pitchFamily="34" charset="0"/>
                <a:ea typeface="Aptos" panose="020B0004020202020204" pitchFamily="34" charset="0"/>
                <a:cs typeface="Arial" panose="020B0604020202020204" pitchFamily="34" charset="0"/>
              </a:rPr>
              <a:t>Apply for PD A1 </a:t>
            </a:r>
            <a:r>
              <a:rPr lang="en-GB" sz="9600" b="1" kern="100">
                <a:solidFill>
                  <a:srgbClr val="001D85"/>
                </a:solidFill>
                <a:latin typeface="Arial" panose="020B0604020202020204" pitchFamily="34" charset="0"/>
                <a:ea typeface="Aptos" panose="020B0004020202020204" pitchFamily="34" charset="0"/>
                <a:cs typeface="Arial" panose="020B0604020202020204" pitchFamily="34" charset="0"/>
              </a:rPr>
              <a:t>i</a:t>
            </a:r>
            <a:r>
              <a:rPr lang="en-GB" sz="9600" kern="100">
                <a:solidFill>
                  <a:srgbClr val="001D85"/>
                </a:solidFill>
                <a:effectLst/>
                <a:latin typeface="Arial" panose="020B0604020202020204" pitchFamily="34" charset="0"/>
                <a:ea typeface="Aptos" panose="020B0004020202020204" pitchFamily="34" charset="0"/>
                <a:cs typeface="Arial" panose="020B0604020202020204" pitchFamily="34" charset="0"/>
              </a:rPr>
              <a:t>f the driver is </a:t>
            </a:r>
            <a:r>
              <a:rPr lang="en-GB" sz="9600" kern="100">
                <a:solidFill>
                  <a:srgbClr val="001D85"/>
                </a:solidFill>
                <a:latin typeface="Arial" panose="020B0604020202020204" pitchFamily="34" charset="0"/>
                <a:ea typeface="Aptos" panose="020B0004020202020204" pitchFamily="34" charset="0"/>
                <a:cs typeface="Arial" panose="020B0604020202020204" pitchFamily="34" charset="0"/>
              </a:rPr>
              <a:t>or </a:t>
            </a:r>
            <a:r>
              <a:rPr lang="en-GB" sz="9600" kern="100">
                <a:solidFill>
                  <a:srgbClr val="001D85"/>
                </a:solidFill>
                <a:effectLst/>
                <a:latin typeface="Arial" panose="020B0604020202020204" pitchFamily="34" charset="0"/>
                <a:ea typeface="Aptos" panose="020B0004020202020204" pitchFamily="34" charset="0"/>
                <a:cs typeface="Arial" panose="020B0604020202020204" pitchFamily="34" charset="0"/>
              </a:rPr>
              <a:t>could be involved in international carriage</a:t>
            </a:r>
            <a:endParaRPr lang="en-GB" sz="9600">
              <a:solidFill>
                <a:srgbClr val="001D85"/>
              </a:solidFill>
              <a:latin typeface="Arial" panose="020B0604020202020204" pitchFamily="34" charset="0"/>
              <a:ea typeface="Aptos" panose="020B0004020202020204" pitchFamily="34" charset="0"/>
              <a:cs typeface="Arial" panose="020B0604020202020204" pitchFamily="34" charset="0"/>
            </a:endParaRPr>
          </a:p>
          <a:p>
            <a:pPr marL="342900" indent="-342900" algn="l">
              <a:lnSpc>
                <a:spcPct val="120000"/>
              </a:lnSpc>
              <a:buClr>
                <a:srgbClr val="8D0F56"/>
              </a:buClr>
              <a:buFont typeface="System Font Regular"/>
              <a:buChar char="〉"/>
            </a:pPr>
            <a:r>
              <a:rPr lang="en-GB" sz="9600" b="1">
                <a:solidFill>
                  <a:srgbClr val="001D85"/>
                </a:solidFill>
                <a:latin typeface="Arial" panose="020B0604020202020204" pitchFamily="34" charset="0"/>
                <a:ea typeface="Aptos" panose="020B0004020202020204" pitchFamily="34" charset="0"/>
                <a:cs typeface="Arial" panose="020B0604020202020204" pitchFamily="34" charset="0"/>
              </a:rPr>
              <a:t>R</a:t>
            </a:r>
            <a:r>
              <a:rPr lang="en-GB" sz="9600" b="1">
                <a:solidFill>
                  <a:srgbClr val="001D85"/>
                </a:solidFill>
                <a:effectLst/>
                <a:latin typeface="Arial" panose="020B0604020202020204" pitchFamily="34" charset="0"/>
                <a:ea typeface="Aptos" panose="020B0004020202020204" pitchFamily="34" charset="0"/>
                <a:cs typeface="Arial" panose="020B0604020202020204" pitchFamily="34" charset="0"/>
              </a:rPr>
              <a:t>equest PD A1 whenever possible in advance</a:t>
            </a:r>
            <a:endParaRPr lang="en-US" sz="9600" b="1">
              <a:solidFill>
                <a:srgbClr val="001D85"/>
              </a:solidFill>
              <a:latin typeface="Arial" panose="020B0604020202020204" pitchFamily="34" charset="0"/>
              <a:cs typeface="Arial" panose="020B0604020202020204" pitchFamily="34" charset="0"/>
            </a:endParaRPr>
          </a:p>
          <a:p>
            <a:pPr marL="342900" indent="-342900" algn="l">
              <a:lnSpc>
                <a:spcPct val="120000"/>
              </a:lnSpc>
              <a:buClr>
                <a:srgbClr val="8D0F56"/>
              </a:buClr>
              <a:buFont typeface="System Font Regular"/>
              <a:buChar char="〉"/>
            </a:pPr>
            <a:r>
              <a:rPr lang="en-US" sz="9600" b="1">
                <a:solidFill>
                  <a:srgbClr val="001D85"/>
                </a:solidFill>
                <a:latin typeface="Arial" panose="020B0604020202020204" pitchFamily="34" charset="0"/>
                <a:cs typeface="Arial" panose="020B0604020202020204" pitchFamily="34" charset="0"/>
              </a:rPr>
              <a:t>Worker is strongly recommended to carry the PD A1 with him </a:t>
            </a:r>
            <a:r>
              <a:rPr lang="en-US" sz="9600">
                <a:solidFill>
                  <a:srgbClr val="001D85"/>
                </a:solidFill>
                <a:latin typeface="Arial" panose="020B0604020202020204" pitchFamily="34" charset="0"/>
                <a:cs typeface="Arial" panose="020B0604020202020204" pitchFamily="34" charset="0"/>
              </a:rPr>
              <a:t>when working in another Member State</a:t>
            </a:r>
            <a:endParaRPr lang="en-US" sz="9600" b="1">
              <a:solidFill>
                <a:srgbClr val="8D0F56"/>
              </a:solidFill>
              <a:latin typeface="Arial"/>
              <a:cs typeface="Arial"/>
            </a:endParaRPr>
          </a:p>
          <a:p>
            <a:pPr algn="l">
              <a:lnSpc>
                <a:spcPct val="120000"/>
              </a:lnSpc>
              <a:buClr>
                <a:srgbClr val="8D0F56"/>
              </a:buClr>
            </a:pPr>
            <a:endParaRPr lang="en-US" sz="2800" b="1">
              <a:solidFill>
                <a:srgbClr val="8D0F56"/>
              </a:solidFill>
              <a:latin typeface="Arial"/>
              <a:cs typeface="Arial"/>
            </a:endParaRPr>
          </a:p>
          <a:p>
            <a:pPr marL="800100" lvl="1" indent="-342900" algn="l">
              <a:lnSpc>
                <a:spcPct val="120000"/>
              </a:lnSpc>
              <a:buClr>
                <a:srgbClr val="8D0F56"/>
              </a:buClr>
              <a:buFont typeface="Wingdings" panose="05000000000000000000" pitchFamily="2" charset="2"/>
              <a:buChar char="§"/>
            </a:pPr>
            <a:endParaRPr lang="en-US" sz="2400">
              <a:solidFill>
                <a:srgbClr val="274795"/>
              </a:solidFill>
              <a:latin typeface="Arial"/>
              <a:cs typeface="Arial"/>
            </a:endParaRPr>
          </a:p>
          <a:p>
            <a:pPr algn="l">
              <a:lnSpc>
                <a:spcPct val="100000"/>
              </a:lnSpc>
              <a:buClr>
                <a:srgbClr val="8D0F56"/>
              </a:buClr>
            </a:pPr>
            <a:endParaRPr lang="en-US" sz="2600">
              <a:solidFill>
                <a:srgbClr val="001D85"/>
              </a:solidFill>
              <a:latin typeface="Arial"/>
              <a:cs typeface="Arial"/>
            </a:endParaRPr>
          </a:p>
          <a:p>
            <a:pPr algn="l">
              <a:lnSpc>
                <a:spcPct val="150000"/>
              </a:lnSpc>
            </a:pPr>
            <a:endParaRPr lang="en-US">
              <a:latin typeface="Arial" panose="020B0604020202020204" pitchFamily="34" charset="0"/>
              <a:cs typeface="Arial" panose="020B0604020202020204" pitchFamily="34" charset="0"/>
            </a:endParaRPr>
          </a:p>
        </p:txBody>
      </p:sp>
      <p:sp>
        <p:nvSpPr>
          <p:cNvPr id="6" name="Titolo 1">
            <a:extLst>
              <a:ext uri="{FF2B5EF4-FFF2-40B4-BE49-F238E27FC236}">
                <a16:creationId xmlns:a16="http://schemas.microsoft.com/office/drawing/2014/main" id="{8BF739B6-9E39-C99C-D103-05338FF19E17}"/>
              </a:ext>
            </a:extLst>
          </p:cNvPr>
          <p:cNvSpPr txBox="1">
            <a:spLocks/>
          </p:cNvSpPr>
          <p:nvPr/>
        </p:nvSpPr>
        <p:spPr>
          <a:xfrm>
            <a:off x="699981" y="367548"/>
            <a:ext cx="9021337" cy="1168400"/>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a:solidFill>
                  <a:schemeClr val="bg1"/>
                </a:solidFill>
                <a:latin typeface="Arial Black" panose="020B0604020202020204" pitchFamily="34" charset="0"/>
                <a:cs typeface="Arial" panose="020B0604020202020204" pitchFamily="34" charset="0"/>
              </a:rPr>
              <a:t>Takeaways</a:t>
            </a:r>
            <a:endParaRPr lang="en-US" sz="3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26228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58A0C-57E2-A98D-7267-513F8ED6921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0F70135-D301-6444-BB36-61A838409FD3}"/>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7A967309-AAB9-5703-EDF4-D5551B9EE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6B3D1B50-B295-0336-16CB-426D6D889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6" name="Titolo 1">
            <a:extLst>
              <a:ext uri="{FF2B5EF4-FFF2-40B4-BE49-F238E27FC236}">
                <a16:creationId xmlns:a16="http://schemas.microsoft.com/office/drawing/2014/main" id="{BE528E24-9536-8260-4F5B-01D0EAB9A6C2}"/>
              </a:ext>
            </a:extLst>
          </p:cNvPr>
          <p:cNvSpPr txBox="1">
            <a:spLocks/>
          </p:cNvSpPr>
          <p:nvPr/>
        </p:nvSpPr>
        <p:spPr>
          <a:xfrm>
            <a:off x="699981" y="367548"/>
            <a:ext cx="9021337" cy="1168400"/>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a:solidFill>
                  <a:schemeClr val="bg1"/>
                </a:solidFill>
                <a:latin typeface="Arial Black" panose="020B0604020202020204" pitchFamily="34" charset="0"/>
                <a:cs typeface="Arial" panose="020B0604020202020204" pitchFamily="34" charset="0"/>
              </a:rPr>
              <a:t>Takeaways</a:t>
            </a:r>
            <a:endParaRPr lang="en-US" sz="350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B3A693F-8C01-1586-EC1B-13F97D9968C8}"/>
              </a:ext>
            </a:extLst>
          </p:cNvPr>
          <p:cNvPicPr>
            <a:picLocks noChangeAspect="1"/>
          </p:cNvPicPr>
          <p:nvPr/>
        </p:nvPicPr>
        <p:blipFill>
          <a:blip r:embed="rId5"/>
          <a:stretch>
            <a:fillRect/>
          </a:stretch>
        </p:blipFill>
        <p:spPr>
          <a:xfrm>
            <a:off x="952500" y="0"/>
            <a:ext cx="10287000" cy="6858000"/>
          </a:xfrm>
          <a:prstGeom prst="rect">
            <a:avLst/>
          </a:prstGeom>
        </p:spPr>
      </p:pic>
      <p:sp>
        <p:nvSpPr>
          <p:cNvPr id="8" name="Rectangle 7">
            <a:extLst>
              <a:ext uri="{FF2B5EF4-FFF2-40B4-BE49-F238E27FC236}">
                <a16:creationId xmlns:a16="http://schemas.microsoft.com/office/drawing/2014/main" id="{CE6F433A-6AC6-363A-4977-AA6DEC1B7CF8}"/>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itolo 1">
            <a:extLst>
              <a:ext uri="{FF2B5EF4-FFF2-40B4-BE49-F238E27FC236}">
                <a16:creationId xmlns:a16="http://schemas.microsoft.com/office/drawing/2014/main" id="{77388669-3B6F-169F-F866-D3506A317B34}"/>
              </a:ext>
            </a:extLst>
          </p:cNvPr>
          <p:cNvSpPr txBox="1">
            <a:spLocks/>
          </p:cNvSpPr>
          <p:nvPr/>
        </p:nvSpPr>
        <p:spPr>
          <a:xfrm>
            <a:off x="919052" y="271315"/>
            <a:ext cx="9021337" cy="857078"/>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a:solidFill>
                  <a:schemeClr val="bg1"/>
                </a:solidFill>
                <a:latin typeface="Arial Black" panose="020B0604020202020204" pitchFamily="34" charset="0"/>
                <a:cs typeface="Arial Black" panose="020B0604020202020204" pitchFamily="34" charset="0"/>
              </a:rPr>
              <a:t>Thank you!</a:t>
            </a:r>
            <a:endParaRPr lang="en-US" sz="3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2216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BE475-16F6-02CC-1EB8-A6B59F73DEE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7C45022C-ED9C-9133-940B-18ED9A1BEE51}"/>
              </a:ext>
            </a:extLst>
          </p:cNvPr>
          <p:cNvPicPr>
            <a:picLocks noChangeAspect="1"/>
          </p:cNvPicPr>
          <p:nvPr/>
        </p:nvPicPr>
        <p:blipFill>
          <a:blip r:embed="rId3"/>
          <a:stretch>
            <a:fillRect/>
          </a:stretch>
        </p:blipFill>
        <p:spPr>
          <a:xfrm>
            <a:off x="-19796" y="4805"/>
            <a:ext cx="10272584" cy="6848389"/>
          </a:xfrm>
          <a:prstGeom prst="rect">
            <a:avLst/>
          </a:prstGeom>
        </p:spPr>
      </p:pic>
      <p:sp>
        <p:nvSpPr>
          <p:cNvPr id="2" name="Flowchart: Data 1">
            <a:extLst>
              <a:ext uri="{FF2B5EF4-FFF2-40B4-BE49-F238E27FC236}">
                <a16:creationId xmlns:a16="http://schemas.microsoft.com/office/drawing/2014/main" id="{88324426-DF37-FA8E-C486-9CE4D294B400}"/>
              </a:ext>
            </a:extLst>
          </p:cNvPr>
          <p:cNvSpPr/>
          <p:nvPr/>
        </p:nvSpPr>
        <p:spPr>
          <a:xfrm flipH="1">
            <a:off x="5728041"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5" name="Group 4">
            <a:extLst>
              <a:ext uri="{FF2B5EF4-FFF2-40B4-BE49-F238E27FC236}">
                <a16:creationId xmlns:a16="http://schemas.microsoft.com/office/drawing/2014/main" id="{C0A1FBA7-C02D-1E1B-C802-59279C8FC6EB}"/>
              </a:ext>
            </a:extLst>
          </p:cNvPr>
          <p:cNvGrpSpPr/>
          <p:nvPr/>
        </p:nvGrpSpPr>
        <p:grpSpPr>
          <a:xfrm>
            <a:off x="3266073" y="986673"/>
            <a:ext cx="9819306" cy="1209509"/>
            <a:chOff x="3589839" y="621078"/>
            <a:chExt cx="11186183" cy="3553289"/>
          </a:xfrm>
        </p:grpSpPr>
        <p:sp>
          <p:nvSpPr>
            <p:cNvPr id="6" name="Parallelogram 5">
              <a:extLst>
                <a:ext uri="{FF2B5EF4-FFF2-40B4-BE49-F238E27FC236}">
                  <a16:creationId xmlns:a16="http://schemas.microsoft.com/office/drawing/2014/main" id="{3115EF59-6167-711D-3AE9-5C023EFA8D45}"/>
                </a:ext>
              </a:extLst>
            </p:cNvPr>
            <p:cNvSpPr/>
            <p:nvPr/>
          </p:nvSpPr>
          <p:spPr>
            <a:xfrm rot="10800000" flipH="1">
              <a:off x="3589839" y="621078"/>
              <a:ext cx="11186183" cy="3526960"/>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51"/>
            </a:p>
          </p:txBody>
        </p:sp>
        <p:sp>
          <p:nvSpPr>
            <p:cNvPr id="7" name="TextBox 6">
              <a:extLst>
                <a:ext uri="{FF2B5EF4-FFF2-40B4-BE49-F238E27FC236}">
                  <a16:creationId xmlns:a16="http://schemas.microsoft.com/office/drawing/2014/main" id="{08707AF4-9571-F0D2-53FE-E2BC7441014F}"/>
                </a:ext>
              </a:extLst>
            </p:cNvPr>
            <p:cNvSpPr txBox="1"/>
            <p:nvPr/>
          </p:nvSpPr>
          <p:spPr>
            <a:xfrm>
              <a:off x="4284655" y="648047"/>
              <a:ext cx="8937583" cy="3526320"/>
            </a:xfrm>
            <a:prstGeom prst="rect">
              <a:avLst/>
            </a:prstGeom>
            <a:noFill/>
          </p:spPr>
          <p:txBody>
            <a:bodyPr wrap="square" lIns="91440" tIns="45720" rIns="91440" bIns="45720" rtlCol="0" anchor="t">
              <a:spAutoFit/>
            </a:bodyPr>
            <a:lstStyle/>
            <a:p>
              <a:r>
                <a:rPr lang="en-US" sz="3600" b="1">
                  <a:solidFill>
                    <a:schemeClr val="bg1"/>
                  </a:solidFill>
                  <a:latin typeface="Arial" panose="020B0604020202020204" pitchFamily="34" charset="0"/>
                  <a:ea typeface="+mn-lt"/>
                  <a:cs typeface="Arial" panose="020B0604020202020204" pitchFamily="34" charset="0"/>
                </a:rPr>
                <a:t>Experience from the side of drivers and operators by ETF and IRU</a:t>
              </a:r>
              <a:endParaRPr lang="en-US" b="1">
                <a:solidFill>
                  <a:schemeClr val="bg1"/>
                </a:solidFill>
                <a:latin typeface="Arial" panose="020B0604020202020204" pitchFamily="34" charset="0"/>
                <a:cs typeface="Arial" panose="020B0604020202020204" pitchFamily="34" charset="0"/>
              </a:endParaRPr>
            </a:p>
          </p:txBody>
        </p:sp>
      </p:grpSp>
      <p:pic>
        <p:nvPicPr>
          <p:cNvPr id="8" name="Picture 7" descr="A black and white logo&#10;&#10;Description automatically generated">
            <a:extLst>
              <a:ext uri="{FF2B5EF4-FFF2-40B4-BE49-F238E27FC236}">
                <a16:creationId xmlns:a16="http://schemas.microsoft.com/office/drawing/2014/main" id="{B47D9CF6-9657-70B1-394E-DE5A2461A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9996" y="5342826"/>
            <a:ext cx="1433321" cy="1201550"/>
          </a:xfrm>
          <a:prstGeom prst="rect">
            <a:avLst/>
          </a:prstGeom>
        </p:spPr>
      </p:pic>
      <p:pic>
        <p:nvPicPr>
          <p:cNvPr id="9" name="Picture 8" descr="A black and white logo&#10;&#10;Description automatically generated">
            <a:extLst>
              <a:ext uri="{FF2B5EF4-FFF2-40B4-BE49-F238E27FC236}">
                <a16:creationId xmlns:a16="http://schemas.microsoft.com/office/drawing/2014/main" id="{FDF38CF6-70E6-7663-C0F8-DC3BF77C9A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0011" y="5601872"/>
            <a:ext cx="1958912" cy="675360"/>
          </a:xfrm>
          <a:prstGeom prst="rect">
            <a:avLst/>
          </a:prstGeom>
        </p:spPr>
      </p:pic>
    </p:spTree>
    <p:extLst>
      <p:ext uri="{BB962C8B-B14F-4D97-AF65-F5344CB8AC3E}">
        <p14:creationId xmlns:p14="http://schemas.microsoft.com/office/powerpoint/2010/main" val="39032904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EBBE6-60E8-ED6B-D968-D3DCD21450A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E5EAA22-1CC5-5E6F-E0A6-15CF8D85E5C9}"/>
              </a:ext>
            </a:extLst>
          </p:cNvPr>
          <p:cNvPicPr>
            <a:picLocks noChangeAspect="1"/>
          </p:cNvPicPr>
          <p:nvPr/>
        </p:nvPicPr>
        <p:blipFill>
          <a:blip r:embed="rId3"/>
          <a:stretch>
            <a:fillRect/>
          </a:stretch>
        </p:blipFill>
        <p:spPr>
          <a:xfrm>
            <a:off x="0" y="73588"/>
            <a:ext cx="10287000" cy="6710824"/>
          </a:xfrm>
          <a:prstGeom prst="rect">
            <a:avLst/>
          </a:prstGeom>
        </p:spPr>
      </p:pic>
      <p:sp>
        <p:nvSpPr>
          <p:cNvPr id="3" name="Flowchart: Data 2">
            <a:extLst>
              <a:ext uri="{FF2B5EF4-FFF2-40B4-BE49-F238E27FC236}">
                <a16:creationId xmlns:a16="http://schemas.microsoft.com/office/drawing/2014/main" id="{9EE5F581-3D19-B501-1E8E-6147E903E448}"/>
              </a:ext>
            </a:extLst>
          </p:cNvPr>
          <p:cNvSpPr/>
          <p:nvPr/>
        </p:nvSpPr>
        <p:spPr>
          <a:xfrm flipH="1">
            <a:off x="5601041"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4" name="Group 3">
            <a:extLst>
              <a:ext uri="{FF2B5EF4-FFF2-40B4-BE49-F238E27FC236}">
                <a16:creationId xmlns:a16="http://schemas.microsoft.com/office/drawing/2014/main" id="{186B9043-860B-5FCB-0091-C444844BC1F2}"/>
              </a:ext>
            </a:extLst>
          </p:cNvPr>
          <p:cNvGrpSpPr/>
          <p:nvPr/>
        </p:nvGrpSpPr>
        <p:grpSpPr>
          <a:xfrm>
            <a:off x="4568480" y="914399"/>
            <a:ext cx="8588720" cy="649706"/>
            <a:chOff x="3589839" y="648047"/>
            <a:chExt cx="10305139" cy="1908703"/>
          </a:xfrm>
        </p:grpSpPr>
        <p:sp>
          <p:nvSpPr>
            <p:cNvPr id="5" name="Parallelogram 4">
              <a:extLst>
                <a:ext uri="{FF2B5EF4-FFF2-40B4-BE49-F238E27FC236}">
                  <a16:creationId xmlns:a16="http://schemas.microsoft.com/office/drawing/2014/main" id="{CAE21050-2B57-0EB4-EEA4-2B8043C7A0DF}"/>
                </a:ext>
              </a:extLst>
            </p:cNvPr>
            <p:cNvSpPr/>
            <p:nvPr/>
          </p:nvSpPr>
          <p:spPr>
            <a:xfrm rot="10800000" flipH="1">
              <a:off x="3589839" y="648049"/>
              <a:ext cx="10305139" cy="1908701"/>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51"/>
            </a:p>
          </p:txBody>
        </p:sp>
        <p:sp>
          <p:nvSpPr>
            <p:cNvPr id="6" name="TextBox 5">
              <a:extLst>
                <a:ext uri="{FF2B5EF4-FFF2-40B4-BE49-F238E27FC236}">
                  <a16:creationId xmlns:a16="http://schemas.microsoft.com/office/drawing/2014/main" id="{15BF14A0-0E1D-92EF-CDE2-0E93C7C3EC15}"/>
                </a:ext>
              </a:extLst>
            </p:cNvPr>
            <p:cNvSpPr txBox="1"/>
            <p:nvPr/>
          </p:nvSpPr>
          <p:spPr>
            <a:xfrm>
              <a:off x="4284656" y="648047"/>
              <a:ext cx="8937583" cy="1898788"/>
            </a:xfrm>
            <a:prstGeom prst="rect">
              <a:avLst/>
            </a:prstGeom>
            <a:noFill/>
          </p:spPr>
          <p:txBody>
            <a:bodyPr wrap="square" lIns="91440" tIns="45720" rIns="91440" bIns="45720" rtlCol="0" anchor="t">
              <a:spAutoFit/>
            </a:bodyPr>
            <a:lstStyle/>
            <a:p>
              <a:r>
                <a:rPr lang="en-US" sz="3600" b="1">
                  <a:solidFill>
                    <a:schemeClr val="bg1"/>
                  </a:solidFill>
                  <a:latin typeface="Arial"/>
                  <a:cs typeface="Arial"/>
                </a:rPr>
                <a:t>Discussion</a:t>
              </a:r>
              <a:endParaRPr lang="en-US">
                <a:solidFill>
                  <a:schemeClr val="bg1"/>
                </a:solidFill>
              </a:endParaRPr>
            </a:p>
          </p:txBody>
        </p:sp>
      </p:grpSp>
      <p:pic>
        <p:nvPicPr>
          <p:cNvPr id="8" name="Picture 7" descr="A black and white logo&#10;&#10;Description automatically generated">
            <a:extLst>
              <a:ext uri="{FF2B5EF4-FFF2-40B4-BE49-F238E27FC236}">
                <a16:creationId xmlns:a16="http://schemas.microsoft.com/office/drawing/2014/main" id="{DE4FC3F7-B6E7-7A95-BA49-5FCE6F7D7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2996" y="5342826"/>
            <a:ext cx="1433321" cy="1201550"/>
          </a:xfrm>
          <a:prstGeom prst="rect">
            <a:avLst/>
          </a:prstGeom>
        </p:spPr>
      </p:pic>
      <p:pic>
        <p:nvPicPr>
          <p:cNvPr id="9" name="Picture 8" descr="A black and white logo&#10;&#10;Description automatically generated">
            <a:extLst>
              <a:ext uri="{FF2B5EF4-FFF2-40B4-BE49-F238E27FC236}">
                <a16:creationId xmlns:a16="http://schemas.microsoft.com/office/drawing/2014/main" id="{0F26ECB0-2BCC-3DB8-461F-394B251F8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3011" y="5601872"/>
            <a:ext cx="1958912" cy="675360"/>
          </a:xfrm>
          <a:prstGeom prst="rect">
            <a:avLst/>
          </a:prstGeom>
        </p:spPr>
      </p:pic>
    </p:spTree>
    <p:extLst>
      <p:ext uri="{BB962C8B-B14F-4D97-AF65-F5344CB8AC3E}">
        <p14:creationId xmlns:p14="http://schemas.microsoft.com/office/powerpoint/2010/main" val="3224684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Information Resources in the Road Transport Sector</a:t>
            </a:r>
          </a:p>
        </p:txBody>
      </p:sp>
      <p:pic>
        <p:nvPicPr>
          <p:cNvPr id="12" name="Picture 11">
            <a:hlinkClick r:id="rId5"/>
            <a:extLst>
              <a:ext uri="{FF2B5EF4-FFF2-40B4-BE49-F238E27FC236}">
                <a16:creationId xmlns:a16="http://schemas.microsoft.com/office/drawing/2014/main" id="{A81F472A-B688-82DC-4873-DDEAD394764E}"/>
              </a:ext>
            </a:extLst>
          </p:cNvPr>
          <p:cNvPicPr>
            <a:picLocks noChangeAspect="1"/>
          </p:cNvPicPr>
          <p:nvPr/>
        </p:nvPicPr>
        <p:blipFill>
          <a:blip r:embed="rId6"/>
          <a:stretch>
            <a:fillRect/>
          </a:stretch>
        </p:blipFill>
        <p:spPr>
          <a:xfrm>
            <a:off x="435908" y="1372140"/>
            <a:ext cx="1576448" cy="3178187"/>
          </a:xfrm>
          <a:prstGeom prst="rect">
            <a:avLst/>
          </a:prstGeom>
          <a:ln>
            <a:noFill/>
          </a:ln>
          <a:effectLst>
            <a:outerShdw blurRad="190500" algn="tl" rotWithShape="0">
              <a:srgbClr val="000000">
                <a:alpha val="70000"/>
              </a:srgbClr>
            </a:outerShdw>
          </a:effectLst>
        </p:spPr>
      </p:pic>
      <p:pic>
        <p:nvPicPr>
          <p:cNvPr id="1026" name="Picture 2">
            <a:hlinkClick r:id="rId5"/>
            <a:extLst>
              <a:ext uri="{FF2B5EF4-FFF2-40B4-BE49-F238E27FC236}">
                <a16:creationId xmlns:a16="http://schemas.microsoft.com/office/drawing/2014/main" id="{923C4050-4A70-D5E0-A847-C106D9E471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1687" y="1363431"/>
            <a:ext cx="1657468" cy="31865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D4A16D2-5FAA-4B11-6907-697DA61D8B97}"/>
              </a:ext>
            </a:extLst>
          </p:cNvPr>
          <p:cNvPicPr>
            <a:picLocks noChangeAspect="1"/>
          </p:cNvPicPr>
          <p:nvPr/>
        </p:nvPicPr>
        <p:blipFill>
          <a:blip r:embed="rId8"/>
          <a:stretch>
            <a:fillRect/>
          </a:stretch>
        </p:blipFill>
        <p:spPr>
          <a:xfrm>
            <a:off x="5193724" y="1603732"/>
            <a:ext cx="2794880" cy="2779607"/>
          </a:xfrm>
          <a:prstGeom prst="rect">
            <a:avLst/>
          </a:prstGeom>
          <a:ln>
            <a:noFill/>
          </a:ln>
          <a:effectLst>
            <a:outerShdw blurRad="190500" algn="tl" rotWithShape="0">
              <a:srgbClr val="000000">
                <a:alpha val="70000"/>
              </a:srgbClr>
            </a:outerShdw>
          </a:effectLst>
        </p:spPr>
      </p:pic>
      <p:sp>
        <p:nvSpPr>
          <p:cNvPr id="38" name="Arrow: Right 37">
            <a:extLst>
              <a:ext uri="{FF2B5EF4-FFF2-40B4-BE49-F238E27FC236}">
                <a16:creationId xmlns:a16="http://schemas.microsoft.com/office/drawing/2014/main" id="{B7830B1B-8732-1F42-C339-0DF1DCB4FB21}"/>
              </a:ext>
            </a:extLst>
          </p:cNvPr>
          <p:cNvSpPr/>
          <p:nvPr/>
        </p:nvSpPr>
        <p:spPr>
          <a:xfrm>
            <a:off x="4348993" y="2877640"/>
            <a:ext cx="676153" cy="540474"/>
          </a:xfrm>
          <a:prstGeom prst="rightArrow">
            <a:avLst/>
          </a:prstGeom>
          <a:solidFill>
            <a:srgbClr val="A80A45"/>
          </a:solidFill>
          <a:ln>
            <a:solidFill>
              <a:srgbClr val="A80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TextBox 39">
            <a:extLst>
              <a:ext uri="{FF2B5EF4-FFF2-40B4-BE49-F238E27FC236}">
                <a16:creationId xmlns:a16="http://schemas.microsoft.com/office/drawing/2014/main" id="{49A9755C-0F5E-538C-DC78-5D8BBDEE9DBD}"/>
              </a:ext>
            </a:extLst>
          </p:cNvPr>
          <p:cNvSpPr txBox="1"/>
          <p:nvPr/>
        </p:nvSpPr>
        <p:spPr>
          <a:xfrm>
            <a:off x="1225191" y="4988407"/>
            <a:ext cx="10064533" cy="1435872"/>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Aptos" panose="02110004020202020204"/>
              </a:defRPr>
            </a:lvl1pPr>
          </a:lstStyle>
          <a:p>
            <a:r>
              <a:rPr lang="en-US" sz="2800" b="1">
                <a:latin typeface="Arial" panose="020B0604020202020204" pitchFamily="34" charset="0"/>
                <a:cs typeface="Arial" panose="020B0604020202020204" pitchFamily="34" charset="0"/>
              </a:rPr>
              <a:t>Available in all EU languages and several non-EU languages</a:t>
            </a:r>
          </a:p>
        </p:txBody>
      </p:sp>
      <p:pic>
        <p:nvPicPr>
          <p:cNvPr id="42" name="Picture 41">
            <a:hlinkClick r:id="rId9"/>
            <a:extLst>
              <a:ext uri="{FF2B5EF4-FFF2-40B4-BE49-F238E27FC236}">
                <a16:creationId xmlns:a16="http://schemas.microsoft.com/office/drawing/2014/main" id="{C6D9B493-D45D-A24D-8B71-25A6A69FADF6}"/>
              </a:ext>
            </a:extLst>
          </p:cNvPr>
          <p:cNvPicPr>
            <a:picLocks noChangeAspect="1"/>
          </p:cNvPicPr>
          <p:nvPr/>
        </p:nvPicPr>
        <p:blipFill>
          <a:blip r:embed="rId10"/>
          <a:stretch>
            <a:fillRect/>
          </a:stretch>
        </p:blipFill>
        <p:spPr>
          <a:xfrm>
            <a:off x="8722760" y="2665422"/>
            <a:ext cx="2987503" cy="1165579"/>
          </a:xfrm>
          <a:prstGeom prst="rect">
            <a:avLst/>
          </a:prstGeom>
        </p:spPr>
      </p:pic>
      <p:sp>
        <p:nvSpPr>
          <p:cNvPr id="44" name="Arrow: Right 43">
            <a:extLst>
              <a:ext uri="{FF2B5EF4-FFF2-40B4-BE49-F238E27FC236}">
                <a16:creationId xmlns:a16="http://schemas.microsoft.com/office/drawing/2014/main" id="{8585BE19-21B7-F043-EE88-2CD35E86F615}"/>
              </a:ext>
            </a:extLst>
          </p:cNvPr>
          <p:cNvSpPr/>
          <p:nvPr/>
        </p:nvSpPr>
        <p:spPr>
          <a:xfrm>
            <a:off x="8157182" y="2877640"/>
            <a:ext cx="676153" cy="540474"/>
          </a:xfrm>
          <a:prstGeom prst="rightArrow">
            <a:avLst/>
          </a:prstGeom>
          <a:solidFill>
            <a:srgbClr val="A80A45"/>
          </a:solidFill>
          <a:ln>
            <a:solidFill>
              <a:srgbClr val="A80A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9" name="Graphic 48" descr="Magnifying glass with solid fill">
            <a:extLst>
              <a:ext uri="{FF2B5EF4-FFF2-40B4-BE49-F238E27FC236}">
                <a16:creationId xmlns:a16="http://schemas.microsoft.com/office/drawing/2014/main" id="{91ECD57E-C133-B119-06AA-8CCA4A9EE68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96507" y="3891961"/>
            <a:ext cx="360750" cy="360750"/>
          </a:xfrm>
          <a:prstGeom prst="rect">
            <a:avLst/>
          </a:prstGeom>
        </p:spPr>
      </p:pic>
    </p:spTree>
    <p:extLst>
      <p:ext uri="{BB962C8B-B14F-4D97-AF65-F5344CB8AC3E}">
        <p14:creationId xmlns:p14="http://schemas.microsoft.com/office/powerpoint/2010/main" val="16805868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A1777-1F53-260E-7C51-95DED2E9E35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31EABB1-41DF-BF9C-0DE9-28D81B27EB71}"/>
              </a:ext>
            </a:extLst>
          </p:cNvPr>
          <p:cNvPicPr>
            <a:picLocks noChangeAspect="1"/>
          </p:cNvPicPr>
          <p:nvPr/>
        </p:nvPicPr>
        <p:blipFill>
          <a:blip r:embed="rId3"/>
          <a:stretch>
            <a:fillRect/>
          </a:stretch>
        </p:blipFill>
        <p:spPr>
          <a:xfrm>
            <a:off x="7208" y="0"/>
            <a:ext cx="10272584" cy="6858000"/>
          </a:xfrm>
          <a:prstGeom prst="rect">
            <a:avLst/>
          </a:prstGeom>
        </p:spPr>
      </p:pic>
      <p:sp>
        <p:nvSpPr>
          <p:cNvPr id="3" name="Flowchart: Data 2">
            <a:extLst>
              <a:ext uri="{FF2B5EF4-FFF2-40B4-BE49-F238E27FC236}">
                <a16:creationId xmlns:a16="http://schemas.microsoft.com/office/drawing/2014/main" id="{02147C61-5626-4FF9-1159-03A113BF3139}"/>
              </a:ext>
            </a:extLst>
          </p:cNvPr>
          <p:cNvSpPr/>
          <p:nvPr/>
        </p:nvSpPr>
        <p:spPr>
          <a:xfrm flipH="1">
            <a:off x="5601041" y="0"/>
            <a:ext cx="9490079" cy="6858000"/>
          </a:xfrm>
          <a:prstGeom prst="flowChartInputOutput">
            <a:avLst/>
          </a:prstGeom>
          <a:solidFill>
            <a:srgbClr val="001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4" name="Group 3">
            <a:extLst>
              <a:ext uri="{FF2B5EF4-FFF2-40B4-BE49-F238E27FC236}">
                <a16:creationId xmlns:a16="http://schemas.microsoft.com/office/drawing/2014/main" id="{19589749-2A0E-03E0-B4EB-9F4875760BB5}"/>
              </a:ext>
            </a:extLst>
          </p:cNvPr>
          <p:cNvGrpSpPr/>
          <p:nvPr/>
        </p:nvGrpSpPr>
        <p:grpSpPr>
          <a:xfrm>
            <a:off x="4568480" y="914399"/>
            <a:ext cx="8588720" cy="649706"/>
            <a:chOff x="3589839" y="648047"/>
            <a:chExt cx="10305139" cy="1908703"/>
          </a:xfrm>
        </p:grpSpPr>
        <p:sp>
          <p:nvSpPr>
            <p:cNvPr id="5" name="Parallelogram 4">
              <a:extLst>
                <a:ext uri="{FF2B5EF4-FFF2-40B4-BE49-F238E27FC236}">
                  <a16:creationId xmlns:a16="http://schemas.microsoft.com/office/drawing/2014/main" id="{54A0495D-FEAD-3648-A7EA-49ECA636F77E}"/>
                </a:ext>
              </a:extLst>
            </p:cNvPr>
            <p:cNvSpPr/>
            <p:nvPr/>
          </p:nvSpPr>
          <p:spPr>
            <a:xfrm rot="10800000" flipH="1">
              <a:off x="3589839" y="648049"/>
              <a:ext cx="10305139" cy="1908701"/>
            </a:xfrm>
            <a:prstGeom prst="parallelogram">
              <a:avLst>
                <a:gd name="adj" fmla="val 37074"/>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51"/>
            </a:p>
          </p:txBody>
        </p:sp>
        <p:sp>
          <p:nvSpPr>
            <p:cNvPr id="6" name="TextBox 5">
              <a:extLst>
                <a:ext uri="{FF2B5EF4-FFF2-40B4-BE49-F238E27FC236}">
                  <a16:creationId xmlns:a16="http://schemas.microsoft.com/office/drawing/2014/main" id="{8019A751-2BBC-9331-7660-803E0F5C796D}"/>
                </a:ext>
              </a:extLst>
            </p:cNvPr>
            <p:cNvSpPr txBox="1"/>
            <p:nvPr/>
          </p:nvSpPr>
          <p:spPr>
            <a:xfrm>
              <a:off x="4284656" y="648047"/>
              <a:ext cx="8937583" cy="1898788"/>
            </a:xfrm>
            <a:prstGeom prst="rect">
              <a:avLst/>
            </a:prstGeom>
            <a:noFill/>
          </p:spPr>
          <p:txBody>
            <a:bodyPr wrap="square" rtlCol="0">
              <a:spAutoFit/>
            </a:bodyPr>
            <a:lstStyle/>
            <a:p>
              <a:r>
                <a:rPr lang="en-US" sz="3600" b="1" i="0">
                  <a:solidFill>
                    <a:schemeClr val="bg1"/>
                  </a:solidFill>
                  <a:effectLst/>
                  <a:latin typeface="Arial" panose="020B0604020202020204" pitchFamily="34" charset="0"/>
                  <a:cs typeface="Arial" panose="020B0604020202020204" pitchFamily="34" charset="0"/>
                </a:rPr>
                <a:t>Closing remarks</a:t>
              </a:r>
              <a:endParaRPr lang="en-IE" sz="3600">
                <a:solidFill>
                  <a:schemeClr val="bg1"/>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86A82881-1EAB-2F59-F41B-9D8F7B1DA517}"/>
              </a:ext>
            </a:extLst>
          </p:cNvPr>
          <p:cNvSpPr txBox="1"/>
          <p:nvPr/>
        </p:nvSpPr>
        <p:spPr>
          <a:xfrm>
            <a:off x="6617269" y="2172662"/>
            <a:ext cx="5067759" cy="2597827"/>
          </a:xfrm>
          <a:prstGeom prst="rect">
            <a:avLst/>
          </a:prstGeom>
          <a:noFill/>
        </p:spPr>
        <p:txBody>
          <a:bodyPr wrap="square" lIns="91440" tIns="45720" rIns="91440" bIns="45720" rtlCol="0" anchor="t">
            <a:spAutoFit/>
          </a:bodyPr>
          <a:lstStyle/>
          <a:p>
            <a:pPr algn="r">
              <a:lnSpc>
                <a:spcPct val="150000"/>
              </a:lnSpc>
            </a:pPr>
            <a:r>
              <a:rPr lang="fr-BE" sz="2400" b="1" dirty="0">
                <a:solidFill>
                  <a:schemeClr val="bg1"/>
                </a:solidFill>
                <a:latin typeface="Arial"/>
                <a:cs typeface="Arial"/>
              </a:rPr>
              <a:t>Iwona KASPRZYK-SOWA</a:t>
            </a:r>
          </a:p>
          <a:p>
            <a:pPr algn="r">
              <a:lnSpc>
                <a:spcPct val="150000"/>
              </a:lnSpc>
            </a:pPr>
            <a:r>
              <a:rPr lang="fr-BE" sz="2000" i="1" dirty="0">
                <a:solidFill>
                  <a:schemeClr val="bg1"/>
                </a:solidFill>
                <a:latin typeface="Arial" panose="020B0604020202020204" pitchFamily="34" charset="0"/>
              </a:rPr>
              <a:t>Senior Labour </a:t>
            </a:r>
            <a:r>
              <a:rPr lang="fr-BE" sz="2000" i="1" dirty="0" err="1">
                <a:solidFill>
                  <a:schemeClr val="bg1"/>
                </a:solidFill>
                <a:latin typeface="Arial" panose="020B0604020202020204" pitchFamily="34" charset="0"/>
              </a:rPr>
              <a:t>Mobility</a:t>
            </a:r>
            <a:r>
              <a:rPr lang="fr-BE" sz="2000" i="1" dirty="0">
                <a:solidFill>
                  <a:schemeClr val="bg1"/>
                </a:solidFill>
                <a:latin typeface="Arial" panose="020B0604020202020204" pitchFamily="34" charset="0"/>
              </a:rPr>
              <a:t> </a:t>
            </a:r>
            <a:r>
              <a:rPr lang="fr-BE" sz="2000" i="1" dirty="0" err="1">
                <a:solidFill>
                  <a:schemeClr val="bg1"/>
                </a:solidFill>
                <a:latin typeface="Arial" panose="020B0604020202020204" pitchFamily="34" charset="0"/>
              </a:rPr>
              <a:t>Officer</a:t>
            </a:r>
            <a:r>
              <a:rPr lang="fr-BE" sz="2000" i="1" dirty="0">
                <a:solidFill>
                  <a:schemeClr val="bg1"/>
                </a:solidFill>
                <a:latin typeface="Arial" panose="020B0604020202020204" pitchFamily="34" charset="0"/>
              </a:rPr>
              <a:t>, </a:t>
            </a:r>
          </a:p>
          <a:p>
            <a:pPr algn="r">
              <a:lnSpc>
                <a:spcPct val="150000"/>
              </a:lnSpc>
            </a:pPr>
            <a:r>
              <a:rPr lang="fr-BE" sz="2000" i="1" dirty="0" err="1">
                <a:solidFill>
                  <a:schemeClr val="bg1"/>
                </a:solidFill>
                <a:latin typeface="Arial" panose="020B0604020202020204" pitchFamily="34" charset="0"/>
              </a:rPr>
              <a:t>Cooperation</a:t>
            </a:r>
            <a:r>
              <a:rPr lang="fr-BE" sz="2000" i="1" dirty="0">
                <a:solidFill>
                  <a:schemeClr val="bg1"/>
                </a:solidFill>
                <a:latin typeface="Arial" panose="020B0604020202020204" pitchFamily="34" charset="0"/>
              </a:rPr>
              <a:t> Support Unit, ELA</a:t>
            </a:r>
          </a:p>
          <a:p>
            <a:pPr algn="r">
              <a:lnSpc>
                <a:spcPct val="150000"/>
              </a:lnSpc>
            </a:pPr>
            <a:endParaRPr lang="en-IE" sz="2000" i="1" dirty="0">
              <a:solidFill>
                <a:schemeClr val="bg1"/>
              </a:solidFill>
              <a:latin typeface="Arial" panose="020B0604020202020204" pitchFamily="34" charset="0"/>
            </a:endParaRPr>
          </a:p>
          <a:p>
            <a:pPr algn="r">
              <a:lnSpc>
                <a:spcPct val="150000"/>
              </a:lnSpc>
            </a:pPr>
            <a:endParaRPr lang="en-IE" sz="2800" b="1" i="1" dirty="0">
              <a:solidFill>
                <a:schemeClr val="bg1"/>
              </a:solidFill>
              <a:latin typeface="Arial" panose="020B0604020202020204" pitchFamily="34" charset="0"/>
              <a:cs typeface="Arial" panose="020B0604020202020204" pitchFamily="34" charset="0"/>
            </a:endParaRPr>
          </a:p>
        </p:txBody>
      </p:sp>
      <p:pic>
        <p:nvPicPr>
          <p:cNvPr id="8" name="Picture 7" descr="A black and white logo&#10;&#10;Description automatically generated">
            <a:extLst>
              <a:ext uri="{FF2B5EF4-FFF2-40B4-BE49-F238E27FC236}">
                <a16:creationId xmlns:a16="http://schemas.microsoft.com/office/drawing/2014/main" id="{9031AC70-C0E9-8081-6840-EC1EF6558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2996" y="5342826"/>
            <a:ext cx="1433321" cy="1201550"/>
          </a:xfrm>
          <a:prstGeom prst="rect">
            <a:avLst/>
          </a:prstGeom>
        </p:spPr>
      </p:pic>
      <p:pic>
        <p:nvPicPr>
          <p:cNvPr id="9" name="Picture 8" descr="A black and white logo&#10;&#10;Description automatically generated">
            <a:extLst>
              <a:ext uri="{FF2B5EF4-FFF2-40B4-BE49-F238E27FC236}">
                <a16:creationId xmlns:a16="http://schemas.microsoft.com/office/drawing/2014/main" id="{3D44AB75-E7F0-3FFA-2C0B-3132E659E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3011" y="5601872"/>
            <a:ext cx="1958912" cy="675360"/>
          </a:xfrm>
          <a:prstGeom prst="rect">
            <a:avLst/>
          </a:prstGeom>
        </p:spPr>
      </p:pic>
    </p:spTree>
    <p:extLst>
      <p:ext uri="{BB962C8B-B14F-4D97-AF65-F5344CB8AC3E}">
        <p14:creationId xmlns:p14="http://schemas.microsoft.com/office/powerpoint/2010/main" val="41519913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hands shaking&#10;&#10;Description automatically generated">
            <a:extLst>
              <a:ext uri="{FF2B5EF4-FFF2-40B4-BE49-F238E27FC236}">
                <a16:creationId xmlns:a16="http://schemas.microsoft.com/office/drawing/2014/main" id="{6FEF1029-C752-BB6D-6FC8-326601C44BC0}"/>
              </a:ext>
            </a:extLst>
          </p:cNvPr>
          <p:cNvPicPr>
            <a:picLocks noChangeAspect="1"/>
          </p:cNvPicPr>
          <p:nvPr/>
        </p:nvPicPr>
        <p:blipFill rotWithShape="1">
          <a:blip r:embed="rId2">
            <a:extLst>
              <a:ext uri="{28A0092B-C50C-407E-A947-70E740481C1C}">
                <a14:useLocalDpi xmlns:a14="http://schemas.microsoft.com/office/drawing/2010/main" val="0"/>
              </a:ext>
            </a:extLst>
          </a:blip>
          <a:srcRect t="4940" b="10686"/>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87900D24-17DF-C526-FA8A-E35A2B524AF4}"/>
              </a:ext>
            </a:extLst>
          </p:cNvPr>
          <p:cNvSpPr/>
          <p:nvPr/>
        </p:nvSpPr>
        <p:spPr>
          <a:xfrm>
            <a:off x="0" y="5937337"/>
            <a:ext cx="12192000" cy="920663"/>
          </a:xfrm>
          <a:prstGeom prst="rect">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44C4414-FE63-6E52-995F-486741107973}"/>
              </a:ext>
            </a:extLst>
          </p:cNvPr>
          <p:cNvSpPr txBox="1"/>
          <p:nvPr/>
        </p:nvSpPr>
        <p:spPr>
          <a:xfrm>
            <a:off x="336372" y="6166835"/>
            <a:ext cx="2852877" cy="461665"/>
          </a:xfrm>
          <a:prstGeom prst="rect">
            <a:avLst/>
          </a:prstGeom>
          <a:no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www.ela.europa.eu</a:t>
            </a:r>
          </a:p>
        </p:txBody>
      </p:sp>
      <p:sp>
        <p:nvSpPr>
          <p:cNvPr id="4" name="Rectangle 3">
            <a:extLst>
              <a:ext uri="{FF2B5EF4-FFF2-40B4-BE49-F238E27FC236}">
                <a16:creationId xmlns:a16="http://schemas.microsoft.com/office/drawing/2014/main" id="{F637F6B8-8AE9-9A5D-41FD-F7CF4242B831}"/>
              </a:ext>
            </a:extLst>
          </p:cNvPr>
          <p:cNvSpPr/>
          <p:nvPr/>
        </p:nvSpPr>
        <p:spPr>
          <a:xfrm>
            <a:off x="0" y="0"/>
            <a:ext cx="12192000" cy="1210491"/>
          </a:xfrm>
          <a:prstGeom prst="rect">
            <a:avLst/>
          </a:prstGeom>
          <a:solidFill>
            <a:srgbClr val="A80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F16CFF-ED66-B925-0195-2D20F3684A8F}"/>
              </a:ext>
            </a:extLst>
          </p:cNvPr>
          <p:cNvSpPr txBox="1"/>
          <p:nvPr/>
        </p:nvSpPr>
        <p:spPr>
          <a:xfrm>
            <a:off x="449106" y="256213"/>
            <a:ext cx="4974664" cy="646331"/>
          </a:xfrm>
          <a:prstGeom prst="rect">
            <a:avLst/>
          </a:prstGeom>
          <a:noFill/>
        </p:spPr>
        <p:txBody>
          <a:bodyPr wrap="square" rtlCol="0">
            <a:spAutoFit/>
          </a:bodyPr>
          <a:lstStyle/>
          <a:p>
            <a:r>
              <a:rPr lang="en-US" sz="3600" b="1" i="0">
                <a:solidFill>
                  <a:schemeClr val="bg1"/>
                </a:solidFill>
                <a:effectLst/>
                <a:latin typeface="Arial" panose="020B0604020202020204" pitchFamily="34" charset="0"/>
                <a:cs typeface="Arial" panose="020B0604020202020204" pitchFamily="34" charset="0"/>
              </a:rPr>
              <a:t>THANK YOU!</a:t>
            </a:r>
            <a:endParaRPr lang="en-IE" sz="3600">
              <a:solidFill>
                <a:schemeClr val="bg1"/>
              </a:solidFill>
              <a:latin typeface="Arial" panose="020B0604020202020204" pitchFamily="34" charset="0"/>
              <a:cs typeface="Arial" panose="020B0604020202020204" pitchFamily="34" charset="0"/>
            </a:endParaRPr>
          </a:p>
        </p:txBody>
      </p:sp>
      <p:pic>
        <p:nvPicPr>
          <p:cNvPr id="8" name="Picture 7" descr="A black and white logo&#10;&#10;Description automatically generated">
            <a:extLst>
              <a:ext uri="{FF2B5EF4-FFF2-40B4-BE49-F238E27FC236}">
                <a16:creationId xmlns:a16="http://schemas.microsoft.com/office/drawing/2014/main" id="{A424CF8E-DAF1-E7E9-573A-D69A042E6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10" name="Picture 9" descr="A black and white logo&#10;&#10;Description automatically generated">
            <a:extLst>
              <a:ext uri="{FF2B5EF4-FFF2-40B4-BE49-F238E27FC236}">
                <a16:creationId xmlns:a16="http://schemas.microsoft.com/office/drawing/2014/main" id="{5DBAAA0E-56AA-4D96-1968-C9A25F0B7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12" name="TextBox 11">
            <a:extLst>
              <a:ext uri="{FF2B5EF4-FFF2-40B4-BE49-F238E27FC236}">
                <a16:creationId xmlns:a16="http://schemas.microsoft.com/office/drawing/2014/main" id="{59984940-7511-D0A4-1F1D-6D70872547CD}"/>
              </a:ext>
            </a:extLst>
          </p:cNvPr>
          <p:cNvSpPr txBox="1"/>
          <p:nvPr/>
        </p:nvSpPr>
        <p:spPr>
          <a:xfrm>
            <a:off x="3525621" y="6140122"/>
            <a:ext cx="2852877" cy="461665"/>
          </a:xfrm>
          <a:prstGeom prst="rect">
            <a:avLst/>
          </a:prstGeom>
          <a:noFill/>
        </p:spPr>
        <p:txBody>
          <a:bodyPr wrap="square" rtlCol="0">
            <a:spAutoFit/>
          </a:bodyPr>
          <a:lstStyle/>
          <a:p>
            <a:r>
              <a:rPr lang="en-US" sz="2400">
                <a:solidFill>
                  <a:schemeClr val="bg1"/>
                </a:solidFill>
                <a:latin typeface="Arial" panose="020B0604020202020204" pitchFamily="34" charset="0"/>
                <a:cs typeface="Arial" panose="020B0604020202020204" pitchFamily="34" charset="0"/>
              </a:rPr>
              <a:t>www.corte.be</a:t>
            </a:r>
          </a:p>
        </p:txBody>
      </p:sp>
    </p:spTree>
    <p:extLst>
      <p:ext uri="{BB962C8B-B14F-4D97-AF65-F5344CB8AC3E}">
        <p14:creationId xmlns:p14="http://schemas.microsoft.com/office/powerpoint/2010/main" val="2711241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Information Resources in the Road Transport Sector</a:t>
            </a:r>
          </a:p>
        </p:txBody>
      </p:sp>
      <p:pic>
        <p:nvPicPr>
          <p:cNvPr id="7" name="Picture 6">
            <a:extLst>
              <a:ext uri="{FF2B5EF4-FFF2-40B4-BE49-F238E27FC236}">
                <a16:creationId xmlns:a16="http://schemas.microsoft.com/office/drawing/2014/main" id="{874BBC11-F175-8709-A3B3-00F332DB538F}"/>
              </a:ext>
            </a:extLst>
          </p:cNvPr>
          <p:cNvPicPr>
            <a:picLocks noChangeAspect="1"/>
          </p:cNvPicPr>
          <p:nvPr/>
        </p:nvPicPr>
        <p:blipFill rotWithShape="1">
          <a:blip r:embed="rId5"/>
          <a:srcRect t="1822"/>
          <a:stretch/>
        </p:blipFill>
        <p:spPr>
          <a:xfrm>
            <a:off x="1163781" y="1341638"/>
            <a:ext cx="10385864" cy="5381707"/>
          </a:xfrm>
          <a:prstGeom prst="rect">
            <a:avLst/>
          </a:prstGeom>
        </p:spPr>
      </p:pic>
      <p:sp>
        <p:nvSpPr>
          <p:cNvPr id="9" name="Speech Bubble: Oval 8">
            <a:extLst>
              <a:ext uri="{FF2B5EF4-FFF2-40B4-BE49-F238E27FC236}">
                <a16:creationId xmlns:a16="http://schemas.microsoft.com/office/drawing/2014/main" id="{F0A862F8-6C3F-37FA-DD40-795BEBCC0199}"/>
              </a:ext>
            </a:extLst>
          </p:cNvPr>
          <p:cNvSpPr/>
          <p:nvPr/>
        </p:nvSpPr>
        <p:spPr>
          <a:xfrm>
            <a:off x="9429145" y="1329825"/>
            <a:ext cx="2466109" cy="1892464"/>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110004020202020204"/>
                <a:ea typeface="+mn-ea"/>
                <a:cs typeface="+mn-cs"/>
                <a:hlinkClick r:id="rId6"/>
              </a:rPr>
              <a:t>https://europa.eu/youreurope/citizens/work/work-abroad/rules-working-road-transport/index_en.htm</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0931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6B0E0-8499-181D-F96B-F11E4589F85C}"/>
              </a:ext>
            </a:extLst>
          </p:cNvPr>
          <p:cNvSpPr/>
          <p:nvPr/>
        </p:nvSpPr>
        <p:spPr>
          <a:xfrm>
            <a:off x="0" y="0"/>
            <a:ext cx="12192000" cy="1170878"/>
          </a:xfrm>
          <a:prstGeom prst="rect">
            <a:avLst/>
          </a:prstGeom>
          <a:solidFill>
            <a:srgbClr val="A80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black and white logo&#10;&#10;Description automatically generated">
            <a:extLst>
              <a:ext uri="{FF2B5EF4-FFF2-40B4-BE49-F238E27FC236}">
                <a16:creationId xmlns:a16="http://schemas.microsoft.com/office/drawing/2014/main" id="{175DBFED-99B5-C77B-BFF9-4DC4ABD0E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85" y="317899"/>
            <a:ext cx="1552010" cy="535075"/>
          </a:xfrm>
          <a:prstGeom prst="rect">
            <a:avLst/>
          </a:prstGeom>
        </p:spPr>
      </p:pic>
      <p:pic>
        <p:nvPicPr>
          <p:cNvPr id="4" name="Picture 3" descr="A black and white logo&#10;&#10;Description automatically generated">
            <a:extLst>
              <a:ext uri="{FF2B5EF4-FFF2-40B4-BE49-F238E27FC236}">
                <a16:creationId xmlns:a16="http://schemas.microsoft.com/office/drawing/2014/main" id="{DF1A13E9-19C9-39B5-8E46-9EACC43B1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98" y="158949"/>
            <a:ext cx="1017511" cy="852977"/>
          </a:xfrm>
          <a:prstGeom prst="rect">
            <a:avLst/>
          </a:prstGeom>
        </p:spPr>
      </p:pic>
      <p:sp>
        <p:nvSpPr>
          <p:cNvPr id="5" name="TextBox 4">
            <a:extLst>
              <a:ext uri="{FF2B5EF4-FFF2-40B4-BE49-F238E27FC236}">
                <a16:creationId xmlns:a16="http://schemas.microsoft.com/office/drawing/2014/main" id="{03200072-699D-747C-EAFC-F63839C62E42}"/>
              </a:ext>
            </a:extLst>
          </p:cNvPr>
          <p:cNvSpPr txBox="1"/>
          <p:nvPr/>
        </p:nvSpPr>
        <p:spPr>
          <a:xfrm>
            <a:off x="125833" y="64679"/>
            <a:ext cx="72270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Information Resources in the Road Transport Sector</a:t>
            </a:r>
          </a:p>
        </p:txBody>
      </p:sp>
      <p:pic>
        <p:nvPicPr>
          <p:cNvPr id="10" name="Picture 9">
            <a:extLst>
              <a:ext uri="{FF2B5EF4-FFF2-40B4-BE49-F238E27FC236}">
                <a16:creationId xmlns:a16="http://schemas.microsoft.com/office/drawing/2014/main" id="{D66FB2B9-806C-21C1-4C25-60CE32B9F31D}"/>
              </a:ext>
            </a:extLst>
          </p:cNvPr>
          <p:cNvPicPr>
            <a:picLocks noChangeAspect="1"/>
          </p:cNvPicPr>
          <p:nvPr/>
        </p:nvPicPr>
        <p:blipFill>
          <a:blip r:embed="rId5"/>
          <a:stretch>
            <a:fillRect/>
          </a:stretch>
        </p:blipFill>
        <p:spPr>
          <a:xfrm>
            <a:off x="249382" y="1514214"/>
            <a:ext cx="9377619" cy="4404023"/>
          </a:xfrm>
          <a:prstGeom prst="rect">
            <a:avLst/>
          </a:prstGeom>
        </p:spPr>
      </p:pic>
      <p:pic>
        <p:nvPicPr>
          <p:cNvPr id="12" name="Picture 11">
            <a:extLst>
              <a:ext uri="{FF2B5EF4-FFF2-40B4-BE49-F238E27FC236}">
                <a16:creationId xmlns:a16="http://schemas.microsoft.com/office/drawing/2014/main" id="{EC6FBA89-BD63-16AA-1301-F027E3142777}"/>
              </a:ext>
            </a:extLst>
          </p:cNvPr>
          <p:cNvPicPr>
            <a:picLocks noChangeAspect="1"/>
          </p:cNvPicPr>
          <p:nvPr/>
        </p:nvPicPr>
        <p:blipFill>
          <a:blip r:embed="rId6"/>
          <a:stretch>
            <a:fillRect/>
          </a:stretch>
        </p:blipFill>
        <p:spPr>
          <a:xfrm>
            <a:off x="9319491" y="2472137"/>
            <a:ext cx="2712249" cy="4141099"/>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1F25973C-7973-D478-C7F8-B592AA916638}"/>
              </a:ext>
            </a:extLst>
          </p:cNvPr>
          <p:cNvSpPr/>
          <p:nvPr/>
        </p:nvSpPr>
        <p:spPr>
          <a:xfrm>
            <a:off x="1025236" y="1500498"/>
            <a:ext cx="803564" cy="230459"/>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3AA21C7F-E444-7261-F3C3-67AAF9F763D9}"/>
              </a:ext>
            </a:extLst>
          </p:cNvPr>
          <p:cNvSpPr/>
          <p:nvPr/>
        </p:nvSpPr>
        <p:spPr>
          <a:xfrm>
            <a:off x="2369127" y="3489073"/>
            <a:ext cx="2027382" cy="300143"/>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CAF7B2AD-C085-4B44-A74B-752CBFD7603B}"/>
              </a:ext>
            </a:extLst>
          </p:cNvPr>
          <p:cNvSpPr txBox="1"/>
          <p:nvPr/>
        </p:nvSpPr>
        <p:spPr>
          <a:xfrm>
            <a:off x="997406" y="6243904"/>
            <a:ext cx="75740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hlinkClick r:id="rId7"/>
              </a:rPr>
              <a:t>https://www.ela.europa.eu/en/social-aspects-international-road-transport</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C11C2936-7A9E-D5E0-C69A-BDCAF709C232}"/>
              </a:ext>
            </a:extLst>
          </p:cNvPr>
          <p:cNvSpPr/>
          <p:nvPr/>
        </p:nvSpPr>
        <p:spPr>
          <a:xfrm>
            <a:off x="2313711" y="2715788"/>
            <a:ext cx="447962" cy="230459"/>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00170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1.0.5407"/>
  <p:tag name="SLIDO_PRESENTATION_ID" val="00000000-0000-0000-0000-000000000000"/>
  <p:tag name="SLIDO_EVENT_UUID" val="611528d9-ebd8-458b-9c7a-03ace35dc801"/>
  <p:tag name="SLIDO_EVENT_SECTION_UUID" val="b9013536-f35e-4b6d-ab30-0afa06edfd5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3E81B64A632E48B8BD25B461741FF6" ma:contentTypeVersion="19" ma:contentTypeDescription="Create a new document." ma:contentTypeScope="" ma:versionID="4f7df04b9afc6409c5dc56e1caf5a298">
  <xsd:schema xmlns:xsd="http://www.w3.org/2001/XMLSchema" xmlns:xs="http://www.w3.org/2001/XMLSchema" xmlns:p="http://schemas.microsoft.com/office/2006/metadata/properties" xmlns:ns2="20e0c967-1bb5-4b37-8e56-7c1f24d742e4" xmlns:ns3="dd14651b-b8ef-4fe1-9182-35a02d2c10f5" targetNamespace="http://schemas.microsoft.com/office/2006/metadata/properties" ma:root="true" ma:fieldsID="e6579b2c1a5875b8689bcb025c2a0a63" ns2:_="" ns3:_="">
    <xsd:import namespace="20e0c967-1bb5-4b37-8e56-7c1f24d742e4"/>
    <xsd:import namespace="dd14651b-b8ef-4fe1-9182-35a02d2c10f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2:ENG"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e0c967-1bb5-4b37-8e56-7c1f24d742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202265c-6447-4a5d-9cd5-5f595928d79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ENG" ma:index="25" nillable="true" ma:displayName="ENG" ma:format="Dropdown" ma:internalName="ENG">
      <xsd:simpleType>
        <xsd:restriction base="dms:Text">
          <xsd:maxLength value="255"/>
        </xsd:restrictio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14651b-b8ef-4fe1-9182-35a02d2c10f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503e7650-91ae-4a11-994e-b653867018f1}" ma:internalName="TaxCatchAll" ma:showField="CatchAllData" ma:web="dd14651b-b8ef-4fe1-9182-35a02d2c10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d14651b-b8ef-4fe1-9182-35a02d2c10f5" xsi:nil="true"/>
    <lcf76f155ced4ddcb4097134ff3c332f xmlns="20e0c967-1bb5-4b37-8e56-7c1f24d742e4">
      <Terms xmlns="http://schemas.microsoft.com/office/infopath/2007/PartnerControls"/>
    </lcf76f155ced4ddcb4097134ff3c332f>
    <ENG xmlns="20e0c967-1bb5-4b37-8e56-7c1f24d742e4" xsi:nil="true"/>
    <SharedWithUsers xmlns="dd14651b-b8ef-4fe1-9182-35a02d2c10f5">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12655F-6069-4FD4-9AB9-8AC7BADEE864}">
  <ds:schemaRefs>
    <ds:schemaRef ds:uri="20e0c967-1bb5-4b37-8e56-7c1f24d742e4"/>
    <ds:schemaRef ds:uri="dd14651b-b8ef-4fe1-9182-35a02d2c10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093382B-33C3-40ED-91BC-A29E50115984}">
  <ds:schemaRefs>
    <ds:schemaRef ds:uri="http://schemas.microsoft.com/office/2006/metadata/properties"/>
    <ds:schemaRef ds:uri="dd14651b-b8ef-4fe1-9182-35a02d2c10f5"/>
    <ds:schemaRef ds:uri="http://purl.org/dc/terms/"/>
    <ds:schemaRef ds:uri="http://www.w3.org/XML/1998/namespac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20e0c967-1bb5-4b37-8e56-7c1f24d742e4"/>
    <ds:schemaRef ds:uri="http://purl.org/dc/dcmitype/"/>
  </ds:schemaRefs>
</ds:datastoreItem>
</file>

<file path=customXml/itemProps3.xml><?xml version="1.0" encoding="utf-8"?>
<ds:datastoreItem xmlns:ds="http://schemas.openxmlformats.org/officeDocument/2006/customXml" ds:itemID="{3650A838-28ED-45EB-9277-C163A41D36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5071</Words>
  <Application>Microsoft Office PowerPoint</Application>
  <PresentationFormat>Widescreen</PresentationFormat>
  <Paragraphs>749</Paragraphs>
  <Slides>71</Slides>
  <Notes>65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71</vt:i4>
      </vt:variant>
    </vt:vector>
  </HeadingPairs>
  <TitlesOfParts>
    <vt:vector size="86" baseType="lpstr">
      <vt:lpstr>Aptos</vt:lpstr>
      <vt:lpstr>Aptos Display</vt:lpstr>
      <vt:lpstr>Arial</vt:lpstr>
      <vt:lpstr>Arial Black</vt:lpstr>
      <vt:lpstr>Arial,Sans-Serif</vt:lpstr>
      <vt:lpstr>Calibri</vt:lpstr>
      <vt:lpstr>Calibri Light</vt:lpstr>
      <vt:lpstr>fkGroteskNeue</vt:lpstr>
      <vt:lpstr>Lato</vt:lpstr>
      <vt:lpstr>System Font Regular</vt:lpstr>
      <vt:lpstr>Times New Roman</vt:lpstr>
      <vt:lpstr>Wingdings</vt:lpstr>
      <vt:lpstr>1_Office Theme</vt:lpstr>
      <vt:lpstr>Motyw pakietu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Artur Toczko</dc:creator>
  <cp:lastModifiedBy>Marcel SUJA</cp:lastModifiedBy>
  <cp:revision>2</cp:revision>
  <dcterms:created xsi:type="dcterms:W3CDTF">2024-10-24T18:14:31Z</dcterms:created>
  <dcterms:modified xsi:type="dcterms:W3CDTF">2025-10-14T07:28:13Z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1.11.0.5407</vt:lpwstr>
  </property>
  <property fmtid="{D5CDD505-2E9C-101B-9397-08002B2CF9AE}" pid="3" name="MSIP_Label_14a56b3c-c161-417d-8323-6a774e35de8e_Enabled">
    <vt:lpwstr>true</vt:lpwstr>
  </property>
  <property fmtid="{D5CDD505-2E9C-101B-9397-08002B2CF9AE}" pid="4" name="MSIP_Label_14a56b3c-c161-417d-8323-6a774e35de8e_SetDate">
    <vt:lpwstr>2025-03-24T17:20:06Z</vt:lpwstr>
  </property>
  <property fmtid="{D5CDD505-2E9C-101B-9397-08002B2CF9AE}" pid="5" name="MSIP_Label_14a56b3c-c161-417d-8323-6a774e35de8e_Method">
    <vt:lpwstr>Standard</vt:lpwstr>
  </property>
  <property fmtid="{D5CDD505-2E9C-101B-9397-08002B2CF9AE}" pid="6" name="MSIP_Label_14a56b3c-c161-417d-8323-6a774e35de8e_Name">
    <vt:lpwstr>ELA Use</vt:lpwstr>
  </property>
  <property fmtid="{D5CDD505-2E9C-101B-9397-08002B2CF9AE}" pid="7" name="MSIP_Label_14a56b3c-c161-417d-8323-6a774e35de8e_SiteId">
    <vt:lpwstr>ba8252eb-da41-4a26-8f37-3320ef9a2285</vt:lpwstr>
  </property>
  <property fmtid="{D5CDD505-2E9C-101B-9397-08002B2CF9AE}" pid="8" name="MSIP_Label_14a56b3c-c161-417d-8323-6a774e35de8e_ActionId">
    <vt:lpwstr>49d59599-4f33-4e4f-be7c-d0f59772c871</vt:lpwstr>
  </property>
  <property fmtid="{D5CDD505-2E9C-101B-9397-08002B2CF9AE}" pid="9" name="MSIP_Label_14a56b3c-c161-417d-8323-6a774e35de8e_ContentBits">
    <vt:lpwstr>0</vt:lpwstr>
  </property>
  <property fmtid="{D5CDD505-2E9C-101B-9397-08002B2CF9AE}" pid="10" name="MSIP_Label_14a56b3c-c161-417d-8323-6a774e35de8e_Tag">
    <vt:lpwstr>10, 3, 0, 1</vt:lpwstr>
  </property>
  <property fmtid="{D5CDD505-2E9C-101B-9397-08002B2CF9AE}" pid="11" name="ContentTypeId">
    <vt:lpwstr>0x010100373E81B64A632E48B8BD25B461741FF6</vt:lpwstr>
  </property>
  <property fmtid="{D5CDD505-2E9C-101B-9397-08002B2CF9AE}" pid="12" name="MediaServiceImageTags">
    <vt:lpwstr/>
  </property>
  <property fmtid="{D5CDD505-2E9C-101B-9397-08002B2CF9AE}" pid="13" name="Order">
    <vt:lpwstr>254300.000000000</vt:lpwstr>
  </property>
  <property fmtid="{D5CDD505-2E9C-101B-9397-08002B2CF9AE}" pid="14" name="xd_ProgID">
    <vt:lpwstr/>
  </property>
  <property fmtid="{D5CDD505-2E9C-101B-9397-08002B2CF9AE}" pid="15" name="ComplianceAssetId">
    <vt:lpwstr/>
  </property>
  <property fmtid="{D5CDD505-2E9C-101B-9397-08002B2CF9AE}" pid="16" name="TemplateUrl">
    <vt:lpwstr/>
  </property>
  <property fmtid="{D5CDD505-2E9C-101B-9397-08002B2CF9AE}" pid="17" name="_ExtendedDescription">
    <vt:lpwstr/>
  </property>
  <property fmtid="{D5CDD505-2E9C-101B-9397-08002B2CF9AE}" pid="18" name="xd_Signature">
    <vt:lpwstr/>
  </property>
  <property fmtid="{D5CDD505-2E9C-101B-9397-08002B2CF9AE}" pid="19" name="TriggerFlowInfo">
    <vt:lpwstr/>
  </property>
</Properties>
</file>