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8"/>
    <p:restoredTop sz="94677"/>
  </p:normalViewPr>
  <p:slideViewPr>
    <p:cSldViewPr snapToGrid="0">
      <p:cViewPr varScale="1">
        <p:scale>
          <a:sx n="118" d="100"/>
          <a:sy n="118" d="100"/>
        </p:scale>
        <p:origin x="208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8D361-F46B-349F-7B3F-C35AF26D22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2A7173-29F9-91E2-CCF4-1633B9634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1BB91-F89A-131A-44D1-3D4CF130B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C9F6-0758-C045-A1E7-1923198D63BA}" type="datetimeFigureOut">
              <a:rPr lang="en-SK" smtClean="0"/>
              <a:t>29/10/2024</a:t>
            </a:fld>
            <a:endParaRPr 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4856E-CE77-667D-4EC2-DC461FCE1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A271C-E464-FFB1-7250-76BB5197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3FBE-7AAF-994C-97F8-9FCAF6BF7F4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08647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EB141-224D-5608-1DB8-3E4CAA955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2E9317-5BC6-9329-6B82-5A8A3576A6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CCEC4-2F81-A46E-622E-D7C8D29FC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C9F6-0758-C045-A1E7-1923198D63BA}" type="datetimeFigureOut">
              <a:rPr lang="en-SK" smtClean="0"/>
              <a:t>29/10/2024</a:t>
            </a:fld>
            <a:endParaRPr 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1071D-30A6-7B90-AC23-6D1F567C5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A2753-77DA-F2A7-36F6-4C6F69C37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3FBE-7AAF-994C-97F8-9FCAF6BF7F4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206714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312522-D824-389A-695E-DC13A8FD94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B56D2A-B230-7214-6A1E-DC9167EC51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383CE-2EB7-3FA9-10B2-096AE07E1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C9F6-0758-C045-A1E7-1923198D63BA}" type="datetimeFigureOut">
              <a:rPr lang="en-SK" smtClean="0"/>
              <a:t>29/10/2024</a:t>
            </a:fld>
            <a:endParaRPr 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839B4-E1DA-0851-7251-F74E52A5F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C53DF-E214-4370-1D83-3D47956CB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3FBE-7AAF-994C-97F8-9FCAF6BF7F4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343206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63E13-CE1B-8274-A22F-DBD6636A4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8D8D6-264F-6465-7AD3-E3B4638BB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6013E-7A28-6448-E7D0-AE7D33B9F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C9F6-0758-C045-A1E7-1923198D63BA}" type="datetimeFigureOut">
              <a:rPr lang="en-SK" smtClean="0"/>
              <a:t>29/10/2024</a:t>
            </a:fld>
            <a:endParaRPr 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53020-F7CE-F73A-4691-3AE1E5ED9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7F517-BE6D-CB21-3090-256429DC4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3FBE-7AAF-994C-97F8-9FCAF6BF7F4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18147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66FE8-9D17-88A2-7A79-7F11B6848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BC834F-F695-18A0-75E8-E64456B73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A342B-8909-27F7-416A-79633A253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C9F6-0758-C045-A1E7-1923198D63BA}" type="datetimeFigureOut">
              <a:rPr lang="en-SK" smtClean="0"/>
              <a:t>29/10/2024</a:t>
            </a:fld>
            <a:endParaRPr 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4001B-8EA8-D06E-81A0-095F50C40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1FF3C-96AF-E309-A95F-95467E96A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3FBE-7AAF-994C-97F8-9FCAF6BF7F4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61682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DF216-5382-E019-3AD7-2E4A47D67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79AA3-9605-6C61-8A2F-1992FAFB10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01327-CC1E-AB45-EF1C-06F57D44E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CDC08A-1997-6B82-FEAE-A2A4D2985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C9F6-0758-C045-A1E7-1923198D63BA}" type="datetimeFigureOut">
              <a:rPr lang="en-SK" smtClean="0"/>
              <a:t>29/10/2024</a:t>
            </a:fld>
            <a:endParaRPr lang="en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D05DA9-86A6-4A14-49A3-6865D8C2D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6A3274-EC80-CF3C-294A-D47EF23B6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3FBE-7AAF-994C-97F8-9FCAF6BF7F4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29171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E7D22-4732-30F4-82C9-4C12BFF2D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B9AA7E-DEB6-F51C-3B03-1A6460277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B4DD24-7D17-B3E7-74CD-5EB5893E9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393305-31D7-1EF7-B92E-42470EF2A4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96FC16-785C-E770-D8EB-5782D74954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FEC054-E55D-468E-6C52-1D8460DC4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C9F6-0758-C045-A1E7-1923198D63BA}" type="datetimeFigureOut">
              <a:rPr lang="en-SK" smtClean="0"/>
              <a:t>29/10/2024</a:t>
            </a:fld>
            <a:endParaRPr lang="en-S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D4165F-7560-99BE-9DA4-265800FFA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EAAA25-D091-3DE8-134C-A37DF7943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3FBE-7AAF-994C-97F8-9FCAF6BF7F4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388968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93AB3-13B5-3033-B4F5-452DCE8BA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8F8261-894B-1D16-1350-4AF3C5403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C9F6-0758-C045-A1E7-1923198D63BA}" type="datetimeFigureOut">
              <a:rPr lang="en-SK" smtClean="0"/>
              <a:t>29/10/2024</a:t>
            </a:fld>
            <a:endParaRPr lang="en-S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A22FEE-AE1B-1C9F-80A6-F4033F3BF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F01001-36F0-0BF9-C8DC-E0FC0BEEC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3FBE-7AAF-994C-97F8-9FCAF6BF7F4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54200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3EC654-FD60-6B4F-1117-FB9C9737B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C9F6-0758-C045-A1E7-1923198D63BA}" type="datetimeFigureOut">
              <a:rPr lang="en-SK" smtClean="0"/>
              <a:t>29/10/2024</a:t>
            </a:fld>
            <a:endParaRPr lang="en-S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EA1E79-23E1-8657-B013-BA8F96538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60A427-5BAD-A1AF-FDEB-08E9BC456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3FBE-7AAF-994C-97F8-9FCAF6BF7F4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05773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3C2B7-6693-9581-2999-CFEE1C126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9DD38-E74A-6EAA-E639-1AC1C598F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A57C40-717B-BD9E-C0F4-9607EA69D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C2F96E-AC59-A059-5DFF-6D3E0DA76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C9F6-0758-C045-A1E7-1923198D63BA}" type="datetimeFigureOut">
              <a:rPr lang="en-SK" smtClean="0"/>
              <a:t>29/10/2024</a:t>
            </a:fld>
            <a:endParaRPr lang="en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1EB226-BF6D-02EB-63D4-66BF33396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E3F9FC-0F6C-DBA0-AB11-F71B0293B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3FBE-7AAF-994C-97F8-9FCAF6BF7F4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872777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0234A-C156-CC75-05EF-E54C09FFD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97CF6C-713B-C6CF-75F3-E833D00612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FD2154-9FBF-CB32-26C0-7D37E8A1D3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ADE5E4-1E07-4B44-058F-14421A380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C9F6-0758-C045-A1E7-1923198D63BA}" type="datetimeFigureOut">
              <a:rPr lang="en-SK" smtClean="0"/>
              <a:t>29/10/2024</a:t>
            </a:fld>
            <a:endParaRPr lang="en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4C8F71-18CB-B3C9-5D23-A0C0DF68D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35D8F8-D2CC-1936-C603-0CDB4F9B8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3FBE-7AAF-994C-97F8-9FCAF6BF7F4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41967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5628DF-B2AB-B9C6-4787-30132E4E9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BF15C6-C863-0BEC-B6BC-AD9852937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268D3-ADEC-43F2-57DA-70D09198D1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4DC9F6-0758-C045-A1E7-1923198D63BA}" type="datetimeFigureOut">
              <a:rPr lang="en-SK" smtClean="0"/>
              <a:t>29/10/2024</a:t>
            </a:fld>
            <a:endParaRPr 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CA6FC-81A8-4569-4032-6F30B57993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91940-7A80-2A4E-DF50-445C7179D3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013FBE-7AAF-994C-97F8-9FCAF6BF7F4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94154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ULy92t_H04I?list=PLvoQC3mmwYSVicGI_PKoaipu1bFZE6la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descr="#1 Paper - HR and Artificial Intelligence. The Case of Natural Language Processing">
            <a:hlinkClick r:id="" action="ppaction://media"/>
            <a:extLst>
              <a:ext uri="{FF2B5EF4-FFF2-40B4-BE49-F238E27FC236}">
                <a16:creationId xmlns:a16="http://schemas.microsoft.com/office/drawing/2014/main" id="{31DA8539-04A0-BC0D-3C8B-7952BF77715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8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70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Francisco Montoro Martinez</dc:creator>
  <cp:lastModifiedBy>Francisco Montoro Martinez</cp:lastModifiedBy>
  <cp:revision>1</cp:revision>
  <dcterms:created xsi:type="dcterms:W3CDTF">2024-10-29T16:14:20Z</dcterms:created>
  <dcterms:modified xsi:type="dcterms:W3CDTF">2024-10-29T16:16:31Z</dcterms:modified>
</cp:coreProperties>
</file>