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8"/>
    <p:restoredTop sz="94677"/>
  </p:normalViewPr>
  <p:slideViewPr>
    <p:cSldViewPr snapToGrid="0">
      <p:cViewPr varScale="1">
        <p:scale>
          <a:sx n="118" d="100"/>
          <a:sy n="118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D361-F46B-349F-7B3F-C35AF26D2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A7173-29F9-91E2-CCF4-1633B9634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1BB91-F89A-131A-44D1-3D4CF130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4856E-CE77-667D-4EC2-DC461FCE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A271C-E464-FFB1-7250-76BB5197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08647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B141-224D-5608-1DB8-3E4CAA95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2E9317-5BC6-9329-6B82-5A8A3576A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CCEC4-2F81-A46E-622E-D7C8D29FC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1071D-30A6-7B90-AC23-6D1F567C5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2753-77DA-F2A7-36F6-4C6F69C3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20671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12522-D824-389A-695E-DC13A8FD9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56D2A-B230-7214-6A1E-DC9167EC5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383CE-2EB7-3FA9-10B2-096AE07E1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39B4-E1DA-0851-7251-F74E52A5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C53DF-E214-4370-1D83-3D47956CB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43206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3E13-CE1B-8274-A22F-DBD6636A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8D8D6-264F-6465-7AD3-E3B4638BB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6013E-7A28-6448-E7D0-AE7D33B9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53020-F7CE-F73A-4691-3AE1E5ED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7F517-BE6D-CB21-3090-256429DC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18147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6FE8-9D17-88A2-7A79-7F11B684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C834F-F695-18A0-75E8-E64456B73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A342B-8909-27F7-416A-79633A253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4001B-8EA8-D06E-81A0-095F50C4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1FF3C-96AF-E309-A95F-95467E96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61682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DF216-5382-E019-3AD7-2E4A47D6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9AA3-9605-6C61-8A2F-1992FAFB1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01327-CC1E-AB45-EF1C-06F57D44E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DC08A-1997-6B82-FEAE-A2A4D298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05DA9-86A6-4A14-49A3-6865D8C2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A3274-EC80-CF3C-294A-D47EF23B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29171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E7D22-4732-30F4-82C9-4C12BFF2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9AA7E-DEB6-F51C-3B03-1A646027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4DD24-7D17-B3E7-74CD-5EB5893E9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93305-31D7-1EF7-B92E-42470EF2A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6FC16-785C-E770-D8EB-5782D7495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EC054-E55D-468E-6C52-1D8460DC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4165F-7560-99BE-9DA4-265800FF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EAAA25-D091-3DE8-134C-A37DF794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8896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3AB3-13B5-3033-B4F5-452DCE8B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8F8261-894B-1D16-1350-4AF3C5403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A22FEE-AE1B-1C9F-80A6-F4033F3B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01001-36F0-0BF9-C8DC-E0FC0BEE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54200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EC654-FD60-6B4F-1117-FB9C9737B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EA1E79-23E1-8657-B013-BA8F9653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0A427-5BAD-A1AF-FDEB-08E9BC45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05773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3C2B7-6693-9581-2999-CFEE1C126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9DD38-E74A-6EAA-E639-1AC1C598F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57C40-717B-BD9E-C0F4-9607EA69D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2F96E-AC59-A059-5DFF-6D3E0DA7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EB226-BF6D-02EB-63D4-66BF3339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3F9FC-0F6C-DBA0-AB11-F71B0293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87277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234A-C156-CC75-05EF-E54C09FF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7CF6C-713B-C6CF-75F3-E833D0061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D2154-9FBF-CB32-26C0-7D37E8A1D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DE5E4-1E07-4B44-058F-14421A380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C8F71-18CB-B3C9-5D23-A0C0DF68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5D8F8-D2CC-1936-C603-0CDB4F9B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41967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5628DF-B2AB-B9C6-4787-30132E4E9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F15C6-C863-0BEC-B6BC-AD9852937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268D3-ADEC-43F2-57DA-70D09198D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4DC9F6-0758-C045-A1E7-1923198D63BA}" type="datetimeFigureOut">
              <a:rPr lang="en-SK" smtClean="0"/>
              <a:t>29/10/2024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CA6FC-81A8-4569-4032-6F30B5799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91940-7A80-2A4E-DF50-445C7179D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013FBE-7AAF-994C-97F8-9FCAF6BF7F4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94154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Ly92t_H04I?list=PLvoQC3mmwYSVicGI_PKoaipu1bFZE6la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#1 Paper - HR and Artificial Intelligence. The Case of Natural Language Processing">
            <a:hlinkClick r:id="" action="ppaction://media"/>
            <a:extLst>
              <a:ext uri="{FF2B5EF4-FFF2-40B4-BE49-F238E27FC236}">
                <a16:creationId xmlns:a16="http://schemas.microsoft.com/office/drawing/2014/main" id="{31DA8539-04A0-BC0D-3C8B-7952BF77715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0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Francisco Montoro Martinez</dc:creator>
  <cp:lastModifiedBy>Francisco Montoro Martinez</cp:lastModifiedBy>
  <cp:revision>1</cp:revision>
  <dcterms:created xsi:type="dcterms:W3CDTF">2024-10-29T16:14:20Z</dcterms:created>
  <dcterms:modified xsi:type="dcterms:W3CDTF">2024-10-29T16:16:31Z</dcterms:modified>
</cp:coreProperties>
</file>